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5" r:id="rId1"/>
    <p:sldMasterId id="2147483693" r:id="rId2"/>
    <p:sldMasterId id="2147483710" r:id="rId3"/>
  </p:sldMasterIdLst>
  <p:notesMasterIdLst>
    <p:notesMasterId r:id="rId39"/>
  </p:notesMasterIdLst>
  <p:sldIdLst>
    <p:sldId id="256" r:id="rId4"/>
    <p:sldId id="686" r:id="rId5"/>
    <p:sldId id="692" r:id="rId6"/>
    <p:sldId id="693" r:id="rId7"/>
    <p:sldId id="694" r:id="rId8"/>
    <p:sldId id="286" r:id="rId9"/>
    <p:sldId id="679" r:id="rId10"/>
    <p:sldId id="681" r:id="rId11"/>
    <p:sldId id="699" r:id="rId12"/>
    <p:sldId id="700" r:id="rId13"/>
    <p:sldId id="298" r:id="rId14"/>
    <p:sldId id="266" r:id="rId15"/>
    <p:sldId id="704" r:id="rId16"/>
    <p:sldId id="685" r:id="rId17"/>
    <p:sldId id="705" r:id="rId18"/>
    <p:sldId id="706" r:id="rId19"/>
    <p:sldId id="721" r:id="rId20"/>
    <p:sldId id="707" r:id="rId21"/>
    <p:sldId id="715" r:id="rId22"/>
    <p:sldId id="716" r:id="rId23"/>
    <p:sldId id="718" r:id="rId24"/>
    <p:sldId id="714" r:id="rId25"/>
    <p:sldId id="690" r:id="rId26"/>
    <p:sldId id="717" r:id="rId27"/>
    <p:sldId id="689" r:id="rId28"/>
    <p:sldId id="708" r:id="rId29"/>
    <p:sldId id="709" r:id="rId30"/>
    <p:sldId id="710" r:id="rId31"/>
    <p:sldId id="719" r:id="rId32"/>
    <p:sldId id="691" r:id="rId33"/>
    <p:sldId id="711" r:id="rId34"/>
    <p:sldId id="712" r:id="rId35"/>
    <p:sldId id="720" r:id="rId36"/>
    <p:sldId id="697" r:id="rId37"/>
    <p:sldId id="688" r:id="rId38"/>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833"/>
    <p:restoredTop sz="75115"/>
  </p:normalViewPr>
  <p:slideViewPr>
    <p:cSldViewPr snapToGrid="0">
      <p:cViewPr varScale="1">
        <p:scale>
          <a:sx n="110" d="100"/>
          <a:sy n="110" d="100"/>
        </p:scale>
        <p:origin x="1208" y="176"/>
      </p:cViewPr>
      <p:guideLst>
        <p:guide orient="horz" pos="1620"/>
        <p:guide pos="2880"/>
      </p:guideLst>
    </p:cSldViewPr>
  </p:slideViewPr>
  <p:notesTextViewPr>
    <p:cViewPr>
      <p:scale>
        <a:sx n="1" d="1"/>
        <a:sy n="1" d="1"/>
      </p:scale>
      <p:origin x="0" y="0"/>
    </p:cViewPr>
  </p:notesTextViewPr>
  <p:sorterViewPr>
    <p:cViewPr>
      <p:scale>
        <a:sx n="106" d="100"/>
        <a:sy n="106" d="100"/>
      </p:scale>
      <p:origin x="0" y="0"/>
    </p:cViewPr>
  </p:sorterViewPr>
  <p:notesViewPr>
    <p:cSldViewPr snapToGrid="0" showGuides="1">
      <p:cViewPr varScale="1">
        <p:scale>
          <a:sx n="99" d="100"/>
          <a:sy n="99" d="100"/>
        </p:scale>
        <p:origin x="4272" y="1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notesMaster" Target="notesMasters/notesMaster1.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ableStyles" Target="tableStyle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g12f30ae542c_0_1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 name="Google Shape;94;g12f30ae542c_0_1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Thank you for honour of speaking to you today…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a:t>AI not just about technology – it's also about the social and organisational environment, so use that to advance in lots of areas</a:t>
            </a:r>
          </a:p>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1535582649f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1535582649f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68300" algn="l" rtl="0">
              <a:spcBef>
                <a:spcPts val="700"/>
              </a:spcBef>
              <a:spcAft>
                <a:spcPts val="0"/>
              </a:spcAft>
              <a:buSzPts val="2200"/>
              <a:buChar char="•"/>
            </a:pPr>
            <a:r>
              <a:rPr lang="en-GB" sz="1100" dirty="0"/>
              <a:t>As part of work to prepare materials for ingest into </a:t>
            </a:r>
            <a:r>
              <a:rPr lang="en-GB" sz="1100" dirty="0" err="1"/>
              <a:t>LibSafe</a:t>
            </a:r>
            <a:r>
              <a:rPr lang="en-GB" sz="1100" dirty="0"/>
              <a:t> the Heritage Made Digital team wanted to identify digitised manuscript pages which had incorrect metadata </a:t>
            </a:r>
          </a:p>
          <a:p>
            <a:pPr marL="457200" lvl="0" indent="-368300" algn="l" rtl="0">
              <a:spcBef>
                <a:spcPts val="0"/>
              </a:spcBef>
              <a:spcAft>
                <a:spcPts val="0"/>
              </a:spcAft>
              <a:buSzPts val="2200"/>
              <a:buChar char="•"/>
            </a:pPr>
            <a:r>
              <a:rPr lang="en-GB" sz="1100" dirty="0"/>
              <a:t>This model produces a CSV report that HMD staff can use to more easily identify metadata than needs updating </a:t>
            </a:r>
          </a:p>
          <a:p>
            <a:pPr marL="457200" lvl="0" indent="-368300" algn="l" rtl="0">
              <a:spcBef>
                <a:spcPts val="0"/>
              </a:spcBef>
              <a:spcAft>
                <a:spcPts val="0"/>
              </a:spcAft>
              <a:buSzPts val="2200"/>
              <a:buChar char="•"/>
            </a:pPr>
            <a:endParaRPr lang="en-GB" sz="1100" dirty="0"/>
          </a:p>
          <a:p>
            <a:pPr marL="457200" lvl="0" indent="-368300" algn="l" rtl="0">
              <a:spcBef>
                <a:spcPts val="0"/>
              </a:spcBef>
              <a:spcAft>
                <a:spcPts val="0"/>
              </a:spcAft>
              <a:buSzPts val="2200"/>
              <a:buChar char="•"/>
            </a:pPr>
            <a:r>
              <a:rPr lang="en-US" sz="1800" dirty="0">
                <a:effectLst/>
                <a:latin typeface="Cambria" panose="02040503050406030204" pitchFamily="18" charset="0"/>
                <a:ea typeface="Cambria" panose="02040503050406030204" pitchFamily="18" charset="0"/>
                <a:cs typeface="Cambria" panose="02040503050406030204" pitchFamily="18" charset="0"/>
              </a:rPr>
              <a:t>The British Library holds a large amount of ‘legacy’ </a:t>
            </a:r>
            <a:r>
              <a:rPr lang="en-US" sz="1800" dirty="0" err="1">
                <a:effectLst/>
                <a:latin typeface="Cambria" panose="02040503050406030204" pitchFamily="18" charset="0"/>
                <a:ea typeface="Cambria" panose="02040503050406030204" pitchFamily="18" charset="0"/>
                <a:cs typeface="Cambria" panose="02040503050406030204" pitchFamily="18" charset="0"/>
              </a:rPr>
              <a:t>digitised</a:t>
            </a:r>
            <a:r>
              <a:rPr lang="en-US" sz="1800" dirty="0">
                <a:effectLst/>
                <a:latin typeface="Cambria" panose="02040503050406030204" pitchFamily="18" charset="0"/>
                <a:ea typeface="Cambria" panose="02040503050406030204" pitchFamily="18" charset="0"/>
                <a:cs typeface="Cambria" panose="02040503050406030204" pitchFamily="18" charset="0"/>
              </a:rPr>
              <a:t> material (~1 Petabyte). Some of these images have previously assigned uncorrected metadata as the result of limitations in a legacy </a:t>
            </a:r>
            <a:r>
              <a:rPr lang="en-US" sz="1800" dirty="0" err="1">
                <a:effectLst/>
                <a:latin typeface="Cambria" panose="02040503050406030204" pitchFamily="18" charset="0"/>
                <a:ea typeface="Cambria" panose="02040503050406030204" pitchFamily="18" charset="0"/>
                <a:cs typeface="Cambria" panose="02040503050406030204" pitchFamily="18" charset="0"/>
              </a:rPr>
              <a:t>digitised</a:t>
            </a:r>
            <a:r>
              <a:rPr lang="en-US" sz="1800" dirty="0">
                <a:effectLst/>
                <a:latin typeface="Cambria" panose="02040503050406030204" pitchFamily="18" charset="0"/>
                <a:ea typeface="Cambria" panose="02040503050406030204" pitchFamily="18" charset="0"/>
                <a:cs typeface="Cambria" panose="02040503050406030204" pitchFamily="18" charset="0"/>
              </a:rPr>
              <a:t> image platform. In particular images of manuscript pages were given the label ‘flysheet’ when other available labels weren’t available. As a result, many images are falsely labelled as ‘flysheets’. As part of the move to a new digital library system, there is  a desire to correct this metadata. The scale of this problem makes fully manual intervention challenging. </a:t>
            </a:r>
            <a:r>
              <a:rPr lang="en-US" sz="1800" dirty="0" err="1">
                <a:effectLst/>
                <a:latin typeface="Cambria" panose="02040503050406030204" pitchFamily="18" charset="0"/>
                <a:ea typeface="Cambria" panose="02040503050406030204" pitchFamily="18" charset="0"/>
                <a:cs typeface="Cambria" panose="02040503050406030204" pitchFamily="18" charset="0"/>
              </a:rPr>
              <a:t>Flyswot</a:t>
            </a:r>
            <a:r>
              <a:rPr lang="en-US" sz="1800" dirty="0">
                <a:effectLst/>
                <a:latin typeface="Cambria" panose="02040503050406030204" pitchFamily="18" charset="0"/>
                <a:ea typeface="Cambria" panose="02040503050406030204" pitchFamily="18" charset="0"/>
                <a:cs typeface="Cambria" panose="02040503050406030204" pitchFamily="18" charset="0"/>
              </a:rPr>
              <a:t>, and the associated machine learning models, were developed in collaboration with the Heritage Made Digital team within the library to support library staff in processing this material. </a:t>
            </a:r>
            <a:r>
              <a:rPr lang="en-US" sz="1800" dirty="0" err="1">
                <a:effectLst/>
                <a:latin typeface="Cambria" panose="02040503050406030204" pitchFamily="18" charset="0"/>
                <a:ea typeface="Cambria" panose="02040503050406030204" pitchFamily="18" charset="0"/>
                <a:cs typeface="Cambria" panose="02040503050406030204" pitchFamily="18" charset="0"/>
              </a:rPr>
              <a:t>Flyswot</a:t>
            </a:r>
            <a:r>
              <a:rPr lang="en-US" sz="1800" dirty="0">
                <a:effectLst/>
                <a:latin typeface="Cambria" panose="02040503050406030204" pitchFamily="18" charset="0"/>
                <a:ea typeface="Cambria" panose="02040503050406030204" pitchFamily="18" charset="0"/>
                <a:cs typeface="Cambria" panose="02040503050406030204" pitchFamily="18" charset="0"/>
              </a:rPr>
              <a:t> is actively being used in this workflow and is helping speed up the process of checking images and helping assess the required work in processing collections. Beyond this, </a:t>
            </a:r>
            <a:r>
              <a:rPr lang="en-US" sz="1800" dirty="0" err="1">
                <a:effectLst/>
                <a:latin typeface="Cambria" panose="02040503050406030204" pitchFamily="18" charset="0"/>
                <a:ea typeface="Cambria" panose="02040503050406030204" pitchFamily="18" charset="0"/>
                <a:cs typeface="Cambria" panose="02040503050406030204" pitchFamily="18" charset="0"/>
              </a:rPr>
              <a:t>flyswot</a:t>
            </a:r>
            <a:r>
              <a:rPr lang="en-US" sz="1800" dirty="0">
                <a:effectLst/>
                <a:latin typeface="Cambria" panose="02040503050406030204" pitchFamily="18" charset="0"/>
                <a:ea typeface="Cambria" panose="02040503050406030204" pitchFamily="18" charset="0"/>
                <a:cs typeface="Cambria" panose="02040503050406030204" pitchFamily="18" charset="0"/>
              </a:rPr>
              <a:t> has also identified collection items that didn’t have pagination and as a result curators have intervened not only in digital collections but also with the physical items. </a:t>
            </a:r>
            <a:endParaRPr lang="en-GB" sz="11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'Choose a controlled subject vocabulary and train </a:t>
            </a:r>
            <a:r>
              <a:rPr lang="en-GB" dirty="0" err="1"/>
              <a:t>Annif</a:t>
            </a:r>
            <a:r>
              <a:rPr lang="en-GB" dirty="0"/>
              <a:t> on already indexed documents – it can then suggest subjects for new documents!' TensorFlow, Omikuji, </a:t>
            </a:r>
            <a:r>
              <a:rPr lang="en-GB" dirty="0" err="1"/>
              <a:t>fastText</a:t>
            </a:r>
            <a:r>
              <a:rPr lang="en-GB" dirty="0"/>
              <a:t> and </a:t>
            </a:r>
            <a:r>
              <a:rPr lang="en-GB" dirty="0" err="1"/>
              <a:t>Gensim</a:t>
            </a:r>
            <a:r>
              <a:rPr lang="en-GB" dirty="0"/>
              <a:t>. </a:t>
            </a:r>
          </a:p>
        </p:txBody>
      </p:sp>
    </p:spTree>
    <p:extLst>
      <p:ext uri="{BB962C8B-B14F-4D97-AF65-F5344CB8AC3E}">
        <p14:creationId xmlns:p14="http://schemas.microsoft.com/office/powerpoint/2010/main" val="8936279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'Choose a controlled subject vocabulary and train </a:t>
            </a:r>
            <a:r>
              <a:rPr lang="en-GB" dirty="0" err="1"/>
              <a:t>Annif</a:t>
            </a:r>
            <a:r>
              <a:rPr lang="en-GB" dirty="0"/>
              <a:t> on already indexed documents – it can then suggest subjects for new documents!' TensorFlow, Omikuji, </a:t>
            </a:r>
            <a:r>
              <a:rPr lang="en-GB" dirty="0" err="1"/>
              <a:t>fastText</a:t>
            </a:r>
            <a:r>
              <a:rPr lang="en-GB" dirty="0"/>
              <a:t> and </a:t>
            </a:r>
            <a:r>
              <a:rPr lang="en-GB" dirty="0" err="1"/>
              <a:t>Gensim</a:t>
            </a:r>
            <a:r>
              <a:rPr lang="en-GB" dirty="0"/>
              <a:t>. </a:t>
            </a:r>
          </a:p>
          <a:p>
            <a:endParaRPr lang="en-GB" dirty="0"/>
          </a:p>
          <a:p>
            <a:r>
              <a:rPr lang="en-GB" dirty="0"/>
              <a:t>YSO NN Ensemble English did a </a:t>
            </a:r>
            <a:r>
              <a:rPr lang="en-GB"/>
              <a:t>much better job</a:t>
            </a:r>
            <a:endParaRPr lang="en-GB" dirty="0"/>
          </a:p>
        </p:txBody>
      </p:sp>
    </p:spTree>
    <p:extLst>
      <p:ext uri="{BB962C8B-B14F-4D97-AF65-F5344CB8AC3E}">
        <p14:creationId xmlns:p14="http://schemas.microsoft.com/office/powerpoint/2010/main" val="16004802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https://</a:t>
            </a:r>
            <a:r>
              <a:rPr lang="en-GB" dirty="0" err="1"/>
              <a:t>www.flickr.com</a:t>
            </a:r>
            <a:r>
              <a:rPr lang="en-GB" dirty="0"/>
              <a:t>/photos/147326970@N05/32446909980/in/photolist-2kKcsgK-2kKcsfH-2kKgGm4-e7PNzP-k8RU7g-p5ALBE-a1meRb-5HKzNr-c6jeSo-9SuB8q-bZJbJG-V1GcRK-4daN3-qVgx1-6448pE-RrdTUq-8Mg5Lw-bbQKDk-bbQLyM-bbQQmF-2jdFs6F-bbQL3n-VJvn7-bbQreg-b1bhBi-bbQxbr-bbQHYF-bbQweB-bbQswt-bbQB2F-bbQu7t-bbQuya-xnmDR-bbQDCD-6SfrY-5s2QjM-nGWEyh-4daMp-9j3XVe-RVDtpM-bbQJqi-bbQmua-bbQFQH-bbQHrK-7fX2tf-8Mg5GY-bbQCn2-bbQGGg-bbQCWR-bbQNaP</a:t>
            </a:r>
          </a:p>
        </p:txBody>
      </p:sp>
    </p:spTree>
    <p:extLst>
      <p:ext uri="{BB962C8B-B14F-4D97-AF65-F5344CB8AC3E}">
        <p14:creationId xmlns:p14="http://schemas.microsoft.com/office/powerpoint/2010/main" val="25164234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Mouseover said India 73 usages</a:t>
            </a:r>
          </a:p>
        </p:txBody>
      </p:sp>
    </p:spTree>
    <p:extLst>
      <p:ext uri="{BB962C8B-B14F-4D97-AF65-F5344CB8AC3E}">
        <p14:creationId xmlns:p14="http://schemas.microsoft.com/office/powerpoint/2010/main" val="25814745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Going back to the Internet Health report briefly… </a:t>
            </a:r>
          </a:p>
        </p:txBody>
      </p:sp>
    </p:spTree>
    <p:extLst>
      <p:ext uri="{BB962C8B-B14F-4D97-AF65-F5344CB8AC3E}">
        <p14:creationId xmlns:p14="http://schemas.microsoft.com/office/powerpoint/2010/main" val="19382035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https://</a:t>
            </a:r>
            <a:r>
              <a:rPr lang="en-GB" dirty="0" err="1"/>
              <a:t>blog.google</a:t>
            </a:r>
            <a:r>
              <a:rPr lang="en-GB" dirty="0"/>
              <a:t>/technology/ai/bard-google-ai-search-updates/</a:t>
            </a:r>
          </a:p>
        </p:txBody>
      </p:sp>
    </p:spTree>
    <p:extLst>
      <p:ext uri="{BB962C8B-B14F-4D97-AF65-F5344CB8AC3E}">
        <p14:creationId xmlns:p14="http://schemas.microsoft.com/office/powerpoint/2010/main" val="41785439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https://</a:t>
            </a:r>
            <a:r>
              <a:rPr lang="en-GB" dirty="0" err="1"/>
              <a:t>www.bbc.com</a:t>
            </a:r>
            <a:r>
              <a:rPr lang="en-GB" dirty="0"/>
              <a:t>/news/business-64576225</a:t>
            </a:r>
          </a:p>
        </p:txBody>
      </p:sp>
    </p:spTree>
    <p:extLst>
      <p:ext uri="{BB962C8B-B14F-4D97-AF65-F5344CB8AC3E}">
        <p14:creationId xmlns:p14="http://schemas.microsoft.com/office/powerpoint/2010/main" val="20346813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2918331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07950" indent="0">
              <a:buNone/>
            </a:pPr>
            <a:r>
              <a:rPr lang="en-GB" dirty="0"/>
              <a:t>Me: Please give some specific examples of the ways in which AI and machine learning can help libraries deliver better services</a:t>
            </a:r>
          </a:p>
          <a:p>
            <a:pPr marL="107950" indent="0">
              <a:buNone/>
            </a:pPr>
            <a:r>
              <a:rPr lang="en-GB" dirty="0" err="1"/>
              <a:t>ChatGPT</a:t>
            </a:r>
            <a:r>
              <a:rPr lang="en-GB" dirty="0"/>
              <a:t>: There are many ways in which AI and machine learning can help libraries deliver better services. Here are just a few examples:</a:t>
            </a:r>
          </a:p>
          <a:p>
            <a:pPr marL="342900" lvl="0" indent="-342900">
              <a:buFont typeface="+mj-lt"/>
              <a:buAutoNum type="arabicPeriod"/>
              <a:tabLst>
                <a:tab pos="457200" algn="l"/>
              </a:tabLst>
            </a:pPr>
            <a:r>
              <a:rPr lang="en-GB" dirty="0"/>
              <a:t>Improved </a:t>
            </a:r>
            <a:r>
              <a:rPr lang="en-GB" dirty="0" err="1"/>
              <a:t>cataloging</a:t>
            </a:r>
            <a:r>
              <a:rPr lang="en-GB" dirty="0"/>
              <a:t> and metadata management: AI algorithms can help libraries more accurately and efficiently </a:t>
            </a:r>
            <a:r>
              <a:rPr lang="en-GB" dirty="0" err="1"/>
              <a:t>catalog</a:t>
            </a:r>
            <a:r>
              <a:rPr lang="en-GB" dirty="0"/>
              <a:t> and manage their collections, by automatically extracting metadata from digital documents and images.</a:t>
            </a:r>
          </a:p>
          <a:p>
            <a:pPr marL="342900" lvl="0" indent="-342900">
              <a:buFont typeface="+mj-lt"/>
              <a:buAutoNum type="arabicPeriod"/>
              <a:tabLst>
                <a:tab pos="457200" algn="l"/>
              </a:tabLst>
            </a:pPr>
            <a:r>
              <a:rPr lang="en-GB" dirty="0"/>
              <a:t>Personalized recommendations: Machine learning algorithms can be used to create personalized recommendations for library users, based on their reading history and interests. This can help users discover new materials that they might not have found otherwise, and make the library's collection more accessible and engaging.</a:t>
            </a:r>
          </a:p>
          <a:p>
            <a:pPr marL="342900" lvl="0" indent="-342900">
              <a:buFont typeface="+mj-lt"/>
              <a:buAutoNum type="arabicPeriod"/>
              <a:tabLst>
                <a:tab pos="457200" algn="l"/>
              </a:tabLst>
            </a:pPr>
            <a:r>
              <a:rPr lang="en-GB" dirty="0"/>
              <a:t>Automated translation: AI-powered translation tools can help libraries make their collections more accessible to users who speak different languages, by automatically translating documents and other materials. </a:t>
            </a:r>
          </a:p>
          <a:p>
            <a:pPr marL="342900" lvl="0" indent="-342900">
              <a:buFont typeface="+mj-lt"/>
              <a:buAutoNum type="arabicPeriod"/>
              <a:tabLst>
                <a:tab pos="457200" algn="l"/>
              </a:tabLst>
            </a:pPr>
            <a:r>
              <a:rPr lang="en-GB" dirty="0"/>
              <a:t>Automated curation and preservation: Machine learning algorithms can be used to identify and prioritize materials that are in need of preservation, and to automatically curate digital collections.</a:t>
            </a:r>
          </a:p>
          <a:p>
            <a:endParaRPr lang="en-GB" dirty="0"/>
          </a:p>
        </p:txBody>
      </p:sp>
    </p:spTree>
    <p:extLst>
      <p:ext uri="{BB962C8B-B14F-4D97-AF65-F5344CB8AC3E}">
        <p14:creationId xmlns:p14="http://schemas.microsoft.com/office/powerpoint/2010/main" val="21257519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A lot of 'AI' is just 'machine learning', decisions generated from statistical patterns</a:t>
            </a:r>
          </a:p>
        </p:txBody>
      </p:sp>
    </p:spTree>
    <p:extLst>
      <p:ext uri="{BB962C8B-B14F-4D97-AF65-F5344CB8AC3E}">
        <p14:creationId xmlns:p14="http://schemas.microsoft.com/office/powerpoint/2010/main" val="23747550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Treat it like a project – define needs, explore possibilities</a:t>
            </a:r>
            <a:r>
              <a:rPr lang="en-GB"/>
              <a:t>, define metrics </a:t>
            </a:r>
            <a:r>
              <a:rPr lang="en-GB" dirty="0"/>
              <a:t>for success etc</a:t>
            </a:r>
          </a:p>
        </p:txBody>
      </p:sp>
    </p:spTree>
    <p:extLst>
      <p:ext uri="{BB962C8B-B14F-4D97-AF65-F5344CB8AC3E}">
        <p14:creationId xmlns:p14="http://schemas.microsoft.com/office/powerpoint/2010/main" val="26715151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sz="1100" dirty="0">
                <a:effectLst/>
                <a:latin typeface="Calibri" panose="020F0502020204030204" pitchFamily="34" charset="0"/>
                <a:ea typeface="Calibri" panose="020F0502020204030204" pitchFamily="34" charset="0"/>
                <a:cs typeface="Times New Roman" panose="02020603050405020304" pitchFamily="18" charset="0"/>
              </a:rPr>
              <a:t>Think about digital literacy across the org; AI/ML will appear in everything from Office applications so help people be prepared</a:t>
            </a:r>
          </a:p>
          <a:p>
            <a:r>
              <a:rPr lang="en-GB" sz="1100" dirty="0">
                <a:effectLst/>
                <a:latin typeface="Calibri" panose="020F0502020204030204" pitchFamily="34" charset="0"/>
                <a:cs typeface="Times New Roman" panose="02020603050405020304" pitchFamily="18" charset="0"/>
              </a:rPr>
              <a:t>Make plumbing sexy again!</a:t>
            </a:r>
            <a:endParaRPr lang="en-GB" dirty="0"/>
          </a:p>
        </p:txBody>
      </p:sp>
    </p:spTree>
    <p:extLst>
      <p:ext uri="{BB962C8B-B14F-4D97-AF65-F5344CB8AC3E}">
        <p14:creationId xmlns:p14="http://schemas.microsoft.com/office/powerpoint/2010/main" val="21025304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GB" sz="1100" dirty="0">
                <a:effectLst/>
                <a:latin typeface="Calibri" panose="020F0502020204030204" pitchFamily="34" charset="0"/>
                <a:ea typeface="Calibri" panose="020F0502020204030204" pitchFamily="34" charset="0"/>
                <a:cs typeface="Times New Roman" panose="02020603050405020304" pitchFamily="18" charset="0"/>
              </a:rPr>
              <a:t>Students are looking for case studies; library (and GLAM) data is rich and complex so can make for good, focused student projects. Takes time to manage; results won’t usually be directly applicable but it’s a good way to learn and share what’s possible</a:t>
            </a:r>
          </a:p>
          <a:p>
            <a:r>
              <a:rPr lang="en-GB" sz="1100" dirty="0">
                <a:effectLst/>
                <a:latin typeface="Calibri" panose="020F0502020204030204" pitchFamily="34" charset="0"/>
                <a:ea typeface="Calibri" panose="020F0502020204030204" pitchFamily="34" charset="0"/>
                <a:cs typeface="Times New Roman" panose="02020603050405020304" pitchFamily="18" charset="0"/>
              </a:rPr>
              <a:t>Find ways to work with pace of change / and with biases of systems - </a:t>
            </a:r>
            <a:r>
              <a:rPr lang="en-GB" sz="1100" dirty="0" err="1">
                <a:effectLst/>
                <a:latin typeface="Calibri" panose="020F0502020204030204" pitchFamily="34" charset="0"/>
                <a:ea typeface="Calibri" panose="020F0502020204030204" pitchFamily="34" charset="0"/>
                <a:cs typeface="Times New Roman" panose="02020603050405020304" pitchFamily="18" charset="0"/>
              </a:rPr>
              <a:t>eg</a:t>
            </a:r>
            <a:r>
              <a:rPr lang="en-GB" sz="1100" dirty="0">
                <a:effectLst/>
                <a:latin typeface="Calibri" panose="020F0502020204030204" pitchFamily="34" charset="0"/>
                <a:ea typeface="Calibri" panose="020F0502020204030204" pitchFamily="34" charset="0"/>
                <a:cs typeface="Times New Roman" panose="02020603050405020304" pitchFamily="18" charset="0"/>
              </a:rPr>
              <a:t> manual review/spot checks?</a:t>
            </a:r>
            <a:endParaRPr lang="en-GB" dirty="0"/>
          </a:p>
        </p:txBody>
      </p:sp>
    </p:spTree>
    <p:extLst>
      <p:ext uri="{BB962C8B-B14F-4D97-AF65-F5344CB8AC3E}">
        <p14:creationId xmlns:p14="http://schemas.microsoft.com/office/powerpoint/2010/main" val="37201902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9661266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Hard to meet expectations created by Google search etc</a:t>
            </a:r>
          </a:p>
        </p:txBody>
      </p:sp>
      <p:sp>
        <p:nvSpPr>
          <p:cNvPr id="4" name="Slide Number Placeholder 3"/>
          <p:cNvSpPr>
            <a:spLocks noGrp="1"/>
          </p:cNvSpPr>
          <p:nvPr>
            <p:ph type="sldNum" sz="quarter" idx="5"/>
          </p:nvPr>
        </p:nvSpPr>
        <p:spPr/>
        <p:txBody>
          <a:bodyPr/>
          <a:lstStyle/>
          <a:p>
            <a:fld id="{C230B3C1-0632-5744-902E-6CF857415C1C}" type="slidenum">
              <a:rPr lang="en-US" smtClean="0"/>
              <a:t>7</a:t>
            </a:fld>
            <a:endParaRPr lang="en-US" dirty="0"/>
          </a:p>
        </p:txBody>
      </p:sp>
    </p:spTree>
    <p:extLst>
      <p:ext uri="{BB962C8B-B14F-4D97-AF65-F5344CB8AC3E}">
        <p14:creationId xmlns:p14="http://schemas.microsoft.com/office/powerpoint/2010/main" val="24200798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8" name="Google Shape;208;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457200" lvl="0" indent="-304800" algn="l" rtl="0">
              <a:lnSpc>
                <a:spcPct val="100000"/>
              </a:lnSpc>
              <a:spcBef>
                <a:spcPts val="0"/>
              </a:spcBef>
              <a:spcAft>
                <a:spcPts val="0"/>
              </a:spcAft>
              <a:buClr>
                <a:schemeClr val="dk1"/>
              </a:buClr>
              <a:buSzPts val="1200"/>
              <a:buChar char="-"/>
            </a:pPr>
            <a:r>
              <a:rPr lang="en-GB" sz="1100" b="0" dirty="0">
                <a:solidFill>
                  <a:schemeClr val="dk1"/>
                </a:solidFill>
              </a:rPr>
              <a:t>After annotation i.e. labelling examples as rail and not rail, we train a model</a:t>
            </a:r>
          </a:p>
          <a:p>
            <a:pPr marL="0" lvl="0" indent="0" algn="l" rtl="0">
              <a:lnSpc>
                <a:spcPct val="100000"/>
              </a:lnSpc>
              <a:spcBef>
                <a:spcPts val="0"/>
              </a:spcBef>
              <a:spcAft>
                <a:spcPts val="0"/>
              </a:spcAft>
              <a:buSzPts val="1100"/>
              <a:buNone/>
            </a:pPr>
            <a:endParaRPr lang="en-GB" sz="1100" b="0" dirty="0">
              <a:solidFill>
                <a:schemeClr val="dk1"/>
              </a:solidFill>
            </a:endParaRPr>
          </a:p>
          <a:p>
            <a:pPr marL="457200" lvl="0" indent="-304800" algn="l" rtl="0">
              <a:lnSpc>
                <a:spcPct val="100000"/>
              </a:lnSpc>
              <a:spcBef>
                <a:spcPts val="0"/>
              </a:spcBef>
              <a:spcAft>
                <a:spcPts val="0"/>
              </a:spcAft>
              <a:buClr>
                <a:schemeClr val="dk1"/>
              </a:buClr>
              <a:buSzPts val="1200"/>
              <a:buChar char="-"/>
            </a:pPr>
            <a:r>
              <a:rPr lang="en-GB" sz="1100" b="0" dirty="0">
                <a:solidFill>
                  <a:schemeClr val="dk1"/>
                </a:solidFill>
              </a:rPr>
              <a:t>Our experiments </a:t>
            </a:r>
          </a:p>
          <a:p>
            <a:pPr marL="457200" lvl="0" indent="-304800" algn="l" rtl="0">
              <a:lnSpc>
                <a:spcPct val="100000"/>
              </a:lnSpc>
              <a:spcBef>
                <a:spcPts val="0"/>
              </a:spcBef>
              <a:spcAft>
                <a:spcPts val="0"/>
              </a:spcAft>
              <a:buClr>
                <a:schemeClr val="dk1"/>
              </a:buClr>
              <a:buSzPts val="1200"/>
              <a:buChar char="-"/>
            </a:pPr>
            <a:r>
              <a:rPr lang="en-GB" sz="1100" b="0" dirty="0">
                <a:solidFill>
                  <a:schemeClr val="dk1"/>
                </a:solidFill>
              </a:rPr>
              <a:t>More exactly fine-tune, for those more familiar with computer vision/machine learning</a:t>
            </a:r>
          </a:p>
          <a:p>
            <a:pPr marL="457200" lvl="0" indent="-304800" algn="l" rtl="0">
              <a:lnSpc>
                <a:spcPct val="100000"/>
              </a:lnSpc>
              <a:spcBef>
                <a:spcPts val="0"/>
              </a:spcBef>
              <a:spcAft>
                <a:spcPts val="0"/>
              </a:spcAft>
              <a:buClr>
                <a:schemeClr val="dk1"/>
              </a:buClr>
              <a:buSzPts val="1200"/>
              <a:buChar char="-"/>
            </a:pPr>
            <a:r>
              <a:rPr lang="en-GB" sz="1100" b="0" dirty="0">
                <a:solidFill>
                  <a:schemeClr val="dk1"/>
                </a:solidFill>
              </a:rPr>
              <a:t>Annotated 62020 patches, 37k (60%) were used for training</a:t>
            </a:r>
          </a:p>
          <a:p>
            <a:pPr marL="457200" lvl="0" indent="-304800" algn="l" rtl="0">
              <a:lnSpc>
                <a:spcPct val="100000"/>
              </a:lnSpc>
              <a:spcBef>
                <a:spcPts val="0"/>
              </a:spcBef>
              <a:spcAft>
                <a:spcPts val="0"/>
              </a:spcAft>
              <a:buClr>
                <a:schemeClr val="dk1"/>
              </a:buClr>
              <a:buSzPts val="1200"/>
              <a:buChar char="-"/>
            </a:pPr>
            <a:r>
              <a:rPr lang="en-GB" sz="1100" b="0" dirty="0">
                <a:solidFill>
                  <a:schemeClr val="dk1"/>
                </a:solidFill>
              </a:rPr>
              <a:t>Accuracy 97%</a:t>
            </a:r>
          </a:p>
          <a:p>
            <a:pPr marL="457200" lvl="0" indent="-228600" algn="l" rtl="0">
              <a:lnSpc>
                <a:spcPct val="100000"/>
              </a:lnSpc>
              <a:spcBef>
                <a:spcPts val="0"/>
              </a:spcBef>
              <a:spcAft>
                <a:spcPts val="0"/>
              </a:spcAft>
              <a:buClr>
                <a:schemeClr val="dk1"/>
              </a:buClr>
              <a:buSzPts val="1200"/>
              <a:buNone/>
            </a:pPr>
            <a:endParaRPr lang="en-GB" sz="1100" b="0" dirty="0">
              <a:solidFill>
                <a:schemeClr val="dk1"/>
              </a:solidFill>
            </a:endParaRPr>
          </a:p>
          <a:p>
            <a:pPr marL="457200" lvl="0" indent="-304800" algn="l" rtl="0">
              <a:lnSpc>
                <a:spcPct val="100000"/>
              </a:lnSpc>
              <a:spcBef>
                <a:spcPts val="0"/>
              </a:spcBef>
              <a:spcAft>
                <a:spcPts val="0"/>
              </a:spcAft>
              <a:buClr>
                <a:schemeClr val="dk1"/>
              </a:buClr>
              <a:buSzPts val="1200"/>
              <a:buChar char="-"/>
            </a:pPr>
            <a:r>
              <a:rPr lang="en-GB" sz="1100" b="0" dirty="0">
                <a:solidFill>
                  <a:schemeClr val="dk1"/>
                </a:solidFill>
              </a:rPr>
              <a:t>And the apply it to all the maps/patches - it looks like this</a:t>
            </a:r>
          </a:p>
          <a:p>
            <a:pPr marL="457200" lvl="0" indent="-304800" algn="l" rtl="0">
              <a:lnSpc>
                <a:spcPct val="100000"/>
              </a:lnSpc>
              <a:spcBef>
                <a:spcPts val="0"/>
              </a:spcBef>
              <a:spcAft>
                <a:spcPts val="0"/>
              </a:spcAft>
              <a:buClr>
                <a:schemeClr val="dk1"/>
              </a:buClr>
              <a:buSzPts val="1200"/>
              <a:buChar char="-"/>
            </a:pPr>
            <a:r>
              <a:rPr lang="en-GB" sz="1100" b="0" dirty="0">
                <a:solidFill>
                  <a:schemeClr val="dk1"/>
                </a:solidFill>
              </a:rPr>
              <a:t>Remind that people that the “line” are actually a constellation of patches</a:t>
            </a:r>
          </a:p>
          <a:p>
            <a:pPr marL="457200" lvl="0" indent="-304800" algn="l" rtl="0">
              <a:lnSpc>
                <a:spcPct val="100000"/>
              </a:lnSpc>
              <a:spcBef>
                <a:spcPts val="0"/>
              </a:spcBef>
              <a:spcAft>
                <a:spcPts val="0"/>
              </a:spcAft>
              <a:buClr>
                <a:schemeClr val="dk1"/>
              </a:buClr>
              <a:buSzPts val="1200"/>
              <a:buChar char="-"/>
            </a:pPr>
            <a:endParaRPr lang="en-GB" sz="1100" b="0" dirty="0">
              <a:solidFill>
                <a:schemeClr val="dk1"/>
              </a:solidFill>
            </a:endParaRPr>
          </a:p>
          <a:p>
            <a:pPr marL="457200" marR="0" lvl="0" indent="-30480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en-GB" b="0" dirty="0">
                <a:solidFill>
                  <a:srgbClr val="081F2C"/>
                </a:solidFill>
              </a:rPr>
              <a:t>where, how, and to what extent does rail reshape English, Welsh, and Scottish communities? </a:t>
            </a:r>
            <a:endParaRPr lang="en-GB" b="0" dirty="0"/>
          </a:p>
          <a:p>
            <a:pPr marL="457200" lvl="0" indent="-304800" algn="l" rtl="0">
              <a:lnSpc>
                <a:spcPct val="100000"/>
              </a:lnSpc>
              <a:spcBef>
                <a:spcPts val="0"/>
              </a:spcBef>
              <a:spcAft>
                <a:spcPts val="0"/>
              </a:spcAft>
              <a:buClr>
                <a:schemeClr val="dk1"/>
              </a:buClr>
              <a:buSzPts val="1200"/>
              <a:buChar char="-"/>
            </a:pPr>
            <a:endParaRPr lang="en-GB" b="0" dirty="0"/>
          </a:p>
        </p:txBody>
      </p:sp>
    </p:spTree>
    <p:extLst>
      <p:ext uri="{BB962C8B-B14F-4D97-AF65-F5344CB8AC3E}">
        <p14:creationId xmlns:p14="http://schemas.microsoft.com/office/powerpoint/2010/main" val="38840454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lgn="l">
              <a:buNone/>
            </a:pPr>
            <a:r>
              <a:rPr lang="en-GB" dirty="0"/>
              <a:t>A Flexible Deep Neural Network Approach to Fuzzy String Matching</a:t>
            </a:r>
          </a:p>
          <a:p>
            <a:pPr marL="158750" indent="0" algn="l">
              <a:buNone/>
            </a:pPr>
            <a:endParaRPr lang="en-GB" dirty="0"/>
          </a:p>
          <a:p>
            <a:pPr marL="158750" indent="0" algn="l">
              <a:buNone/>
            </a:pPr>
            <a:r>
              <a:rPr lang="en-GB" dirty="0" err="1"/>
              <a:t>DeezyMatch</a:t>
            </a:r>
            <a:r>
              <a:rPr lang="en-GB" dirty="0"/>
              <a:t> can be used in the following tasks:</a:t>
            </a:r>
          </a:p>
          <a:p>
            <a:pPr marL="158750" indent="0" algn="l">
              <a:buFont typeface="Arial" panose="020B0604020202020204" pitchFamily="34" charset="0"/>
              <a:buNone/>
            </a:pPr>
            <a:r>
              <a:rPr lang="en-GB" dirty="0"/>
              <a:t>Fuzzy string matching</a:t>
            </a:r>
          </a:p>
          <a:p>
            <a:pPr marL="158750" indent="0" algn="l">
              <a:buFont typeface="Arial" panose="020B0604020202020204" pitchFamily="34" charset="0"/>
              <a:buNone/>
            </a:pPr>
            <a:r>
              <a:rPr lang="en-GB" dirty="0"/>
              <a:t>Candidate ranking/selection</a:t>
            </a:r>
          </a:p>
          <a:p>
            <a:pPr marL="158750" indent="0" algn="l">
              <a:buFont typeface="Arial" panose="020B0604020202020204" pitchFamily="34" charset="0"/>
              <a:buNone/>
            </a:pPr>
            <a:r>
              <a:rPr lang="en-GB" dirty="0"/>
              <a:t>Query expansion</a:t>
            </a:r>
          </a:p>
          <a:p>
            <a:pPr marL="158750" indent="0" algn="l">
              <a:buFont typeface="Arial" panose="020B0604020202020204" pitchFamily="34" charset="0"/>
              <a:buNone/>
            </a:pPr>
            <a:r>
              <a:rPr lang="en-GB" dirty="0"/>
              <a:t>Toponym matching</a:t>
            </a:r>
          </a:p>
          <a:p>
            <a:pPr marL="158750" indent="0" algn="l">
              <a:buNone/>
            </a:pPr>
            <a:r>
              <a:rPr lang="en-GB" dirty="0"/>
              <a:t>Or as a component in tasks requiring fuzzy string matching and candidate ranking, such as:</a:t>
            </a:r>
          </a:p>
          <a:p>
            <a:pPr marL="158750" indent="0" algn="l">
              <a:buFont typeface="Arial" panose="020B0604020202020204" pitchFamily="34" charset="0"/>
              <a:buNone/>
            </a:pPr>
            <a:r>
              <a:rPr lang="en-GB" dirty="0"/>
              <a:t>Record linkage</a:t>
            </a:r>
          </a:p>
          <a:p>
            <a:pPr marL="158750" indent="0" algn="l">
              <a:buFont typeface="Arial" panose="020B0604020202020204" pitchFamily="34" charset="0"/>
              <a:buNone/>
            </a:pPr>
            <a:r>
              <a:rPr lang="en-GB" dirty="0"/>
              <a:t>Entity linking</a:t>
            </a:r>
          </a:p>
          <a:p>
            <a:pPr marL="158750" indent="0" algn="l">
              <a:buNone/>
            </a:pPr>
            <a:endParaRPr lang="en-GB" dirty="0"/>
          </a:p>
        </p:txBody>
      </p:sp>
    </p:spTree>
    <p:extLst>
      <p:ext uri="{BB962C8B-B14F-4D97-AF65-F5344CB8AC3E}">
        <p14:creationId xmlns:p14="http://schemas.microsoft.com/office/powerpoint/2010/main" val="26674070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Developed tools for disambiguating and locating place names in texts.</a:t>
            </a:r>
          </a:p>
        </p:txBody>
      </p:sp>
      <p:sp>
        <p:nvSpPr>
          <p:cNvPr id="4" name="Slide Number Placeholder 3"/>
          <p:cNvSpPr>
            <a:spLocks noGrp="1"/>
          </p:cNvSpPr>
          <p:nvPr>
            <p:ph type="sldNum" sz="quarter" idx="10"/>
          </p:nvPr>
        </p:nvSpPr>
        <p:spPr/>
        <p:txBody>
          <a:bodyPr/>
          <a:lstStyle/>
          <a:p>
            <a:fld id="{C230B3C1-0632-5744-902E-6CF857415C1C}" type="slidenum">
              <a:rPr lang="en-US" smtClean="0"/>
              <a:t>11</a:t>
            </a:fld>
            <a:endParaRPr lang="en-US" dirty="0"/>
          </a:p>
        </p:txBody>
      </p:sp>
    </p:spTree>
    <p:extLst>
      <p:ext uri="{BB962C8B-B14F-4D97-AF65-F5344CB8AC3E}">
        <p14:creationId xmlns:p14="http://schemas.microsoft.com/office/powerpoint/2010/main" val="33756871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1" name="Google Shape;291;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a:solidFill>
                  <a:srgbClr val="081F2C"/>
                </a:solidFill>
              </a:rPr>
              <a:t>Dataset, paper, film credit style</a:t>
            </a:r>
            <a:endParaRPr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1023e3acdc9_3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2" name="Google Shape;292;g1023e3acdc9_3_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3100"/>
              <a:buFont typeface="Calibri"/>
              <a:buNone/>
            </a:pPr>
            <a:r>
              <a:rPr lang="en" sz="1400"/>
              <a:t>I'm only one of many… some employed at BL, Turing or at universities</a:t>
            </a:r>
            <a:endParaRPr sz="140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jpg"/><Relationship Id="rId1" Type="http://schemas.openxmlformats.org/officeDocument/2006/relationships/slideMaster" Target="../slideMasters/slideMaster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Master" Target="../slideMasters/slideMaster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15.jpg"/><Relationship Id="rId1" Type="http://schemas.openxmlformats.org/officeDocument/2006/relationships/slideMaster" Target="../slideMasters/slideMaster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jpg"/><Relationship Id="rId1" Type="http://schemas.openxmlformats.org/officeDocument/2006/relationships/slideMaster" Target="../slideMasters/slideMaster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Master" Target="../slideMasters/slideMaster3.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Layouts/_rels/slideLayout3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15.jpg"/><Relationship Id="rId1" Type="http://schemas.openxmlformats.org/officeDocument/2006/relationships/slideMaster" Target="../slideMasters/slideMaster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bg>
      <p:bgPr>
        <a:solidFill>
          <a:schemeClr val="accent2"/>
        </a:solidFill>
        <a:effectLst/>
      </p:bgPr>
    </p:bg>
    <p:spTree>
      <p:nvGrpSpPr>
        <p:cNvPr id="1" name="Shape 57"/>
        <p:cNvGrpSpPr/>
        <p:nvPr/>
      </p:nvGrpSpPr>
      <p:grpSpPr>
        <a:xfrm>
          <a:off x="0" y="0"/>
          <a:ext cx="0" cy="0"/>
          <a:chOff x="0" y="0"/>
          <a:chExt cx="0" cy="0"/>
        </a:xfrm>
      </p:grpSpPr>
      <p:pic>
        <p:nvPicPr>
          <p:cNvPr id="58" name="Google Shape;58;p14" descr="BLMARK_4 COL_BLRED_18mm.eps"/>
          <p:cNvPicPr preferRelativeResize="0"/>
          <p:nvPr/>
        </p:nvPicPr>
        <p:blipFill rotWithShape="1">
          <a:blip r:embed="rId2">
            <a:alphaModFix/>
          </a:blip>
          <a:srcRect/>
          <a:stretch/>
        </p:blipFill>
        <p:spPr>
          <a:xfrm>
            <a:off x="8592885" y="114274"/>
            <a:ext cx="404706" cy="787990"/>
          </a:xfrm>
          <a:prstGeom prst="rect">
            <a:avLst/>
          </a:prstGeom>
          <a:noFill/>
          <a:ln>
            <a:noFill/>
          </a:ln>
        </p:spPr>
      </p:pic>
      <p:pic>
        <p:nvPicPr>
          <p:cNvPr id="59" name="Google Shape;59;p14" descr="BLMARK_4 COL_BLRED_18mm.eps"/>
          <p:cNvPicPr preferRelativeResize="0"/>
          <p:nvPr/>
        </p:nvPicPr>
        <p:blipFill rotWithShape="1">
          <a:blip r:embed="rId2">
            <a:alphaModFix/>
          </a:blip>
          <a:srcRect/>
          <a:stretch/>
        </p:blipFill>
        <p:spPr>
          <a:xfrm>
            <a:off x="8592885" y="114274"/>
            <a:ext cx="404706" cy="787990"/>
          </a:xfrm>
          <a:prstGeom prst="rect">
            <a:avLst/>
          </a:prstGeom>
          <a:noFill/>
          <a:ln>
            <a:noFill/>
          </a:ln>
        </p:spPr>
      </p:pic>
      <p:pic>
        <p:nvPicPr>
          <p:cNvPr id="60" name="Google Shape;60;p14"/>
          <p:cNvPicPr preferRelativeResize="0"/>
          <p:nvPr/>
        </p:nvPicPr>
        <p:blipFill rotWithShape="1">
          <a:blip r:embed="rId3">
            <a:alphaModFix/>
          </a:blip>
          <a:srcRect t="4825"/>
          <a:stretch/>
        </p:blipFill>
        <p:spPr>
          <a:xfrm>
            <a:off x="6619342" y="0"/>
            <a:ext cx="2524658" cy="4769740"/>
          </a:xfrm>
          <a:prstGeom prst="rect">
            <a:avLst/>
          </a:prstGeom>
          <a:noFill/>
          <a:ln>
            <a:noFill/>
          </a:ln>
        </p:spPr>
      </p:pic>
      <p:sp>
        <p:nvSpPr>
          <p:cNvPr id="61" name="Google Shape;61;p14"/>
          <p:cNvSpPr txBox="1">
            <a:spLocks noGrp="1"/>
          </p:cNvSpPr>
          <p:nvPr>
            <p:ph type="ctrTitle"/>
          </p:nvPr>
        </p:nvSpPr>
        <p:spPr>
          <a:xfrm>
            <a:off x="514216" y="1597452"/>
            <a:ext cx="5827800" cy="1102200"/>
          </a:xfrm>
          <a:prstGeom prst="rect">
            <a:avLst/>
          </a:prstGeom>
          <a:noFill/>
          <a:ln>
            <a:noFill/>
          </a:ln>
        </p:spPr>
        <p:txBody>
          <a:bodyPr spcFirstLastPara="1" wrap="square" lIns="81625" tIns="40800" rIns="81625" bIns="40800" anchor="t" anchorCtr="0">
            <a:noAutofit/>
          </a:bodyPr>
          <a:lstStyle>
            <a:lvl1pPr lvl="0" algn="l" rtl="0">
              <a:spcBef>
                <a:spcPts val="0"/>
              </a:spcBef>
              <a:spcAft>
                <a:spcPts val="0"/>
              </a:spcAft>
              <a:buSzPts val="1000"/>
              <a:buNone/>
              <a:defRPr>
                <a:solidFill>
                  <a:srgbClr val="FFFFFF"/>
                </a:solidFill>
              </a:defRPr>
            </a:lvl1pPr>
            <a:lvl2pPr lvl="1" algn="l" rtl="0">
              <a:spcBef>
                <a:spcPts val="0"/>
              </a:spcBef>
              <a:spcAft>
                <a:spcPts val="0"/>
              </a:spcAft>
              <a:buSzPts val="1000"/>
              <a:buNone/>
              <a:defRPr/>
            </a:lvl2pPr>
            <a:lvl3pPr lvl="2" algn="l" rtl="0">
              <a:spcBef>
                <a:spcPts val="0"/>
              </a:spcBef>
              <a:spcAft>
                <a:spcPts val="0"/>
              </a:spcAft>
              <a:buSzPts val="1000"/>
              <a:buNone/>
              <a:defRPr/>
            </a:lvl3pPr>
            <a:lvl4pPr lvl="3" algn="l" rtl="0">
              <a:spcBef>
                <a:spcPts val="0"/>
              </a:spcBef>
              <a:spcAft>
                <a:spcPts val="0"/>
              </a:spcAft>
              <a:buSzPts val="1000"/>
              <a:buNone/>
              <a:defRPr/>
            </a:lvl4pPr>
            <a:lvl5pPr lvl="4" algn="l" rtl="0">
              <a:spcBef>
                <a:spcPts val="0"/>
              </a:spcBef>
              <a:spcAft>
                <a:spcPts val="0"/>
              </a:spcAft>
              <a:buSzPts val="1000"/>
              <a:buNone/>
              <a:defRPr/>
            </a:lvl5pPr>
            <a:lvl6pPr lvl="5" algn="ctr" rtl="0">
              <a:spcBef>
                <a:spcPts val="0"/>
              </a:spcBef>
              <a:spcAft>
                <a:spcPts val="0"/>
              </a:spcAft>
              <a:buSzPts val="1000"/>
              <a:buNone/>
              <a:defRPr/>
            </a:lvl6pPr>
            <a:lvl7pPr lvl="6" algn="ctr" rtl="0">
              <a:spcBef>
                <a:spcPts val="0"/>
              </a:spcBef>
              <a:spcAft>
                <a:spcPts val="0"/>
              </a:spcAft>
              <a:buSzPts val="1000"/>
              <a:buNone/>
              <a:defRPr/>
            </a:lvl7pPr>
            <a:lvl8pPr lvl="7" algn="ctr" rtl="0">
              <a:spcBef>
                <a:spcPts val="0"/>
              </a:spcBef>
              <a:spcAft>
                <a:spcPts val="0"/>
              </a:spcAft>
              <a:buSzPts val="1000"/>
              <a:buNone/>
              <a:defRPr/>
            </a:lvl8pPr>
            <a:lvl9pPr lvl="8" algn="ctr" rtl="0">
              <a:spcBef>
                <a:spcPts val="0"/>
              </a:spcBef>
              <a:spcAft>
                <a:spcPts val="0"/>
              </a:spcAft>
              <a:buSzPts val="1000"/>
              <a:buNone/>
              <a:defRPr/>
            </a:lvl9pPr>
          </a:lstStyle>
          <a:p>
            <a:endParaRPr/>
          </a:p>
        </p:txBody>
      </p:sp>
      <p:sp>
        <p:nvSpPr>
          <p:cNvPr id="62" name="Google Shape;62;p14"/>
          <p:cNvSpPr txBox="1">
            <a:spLocks noGrp="1"/>
          </p:cNvSpPr>
          <p:nvPr>
            <p:ph type="subTitle" idx="1"/>
          </p:nvPr>
        </p:nvSpPr>
        <p:spPr>
          <a:xfrm>
            <a:off x="514216" y="2913981"/>
            <a:ext cx="5313600" cy="1314000"/>
          </a:xfrm>
          <a:prstGeom prst="rect">
            <a:avLst/>
          </a:prstGeom>
          <a:noFill/>
          <a:ln>
            <a:noFill/>
          </a:ln>
        </p:spPr>
        <p:txBody>
          <a:bodyPr spcFirstLastPara="1" wrap="square" lIns="81625" tIns="40800" rIns="81625" bIns="40800" anchor="t" anchorCtr="0">
            <a:noAutofit/>
          </a:bodyPr>
          <a:lstStyle>
            <a:lvl1pPr lvl="0" algn="l" rtl="0">
              <a:spcBef>
                <a:spcPts val="400"/>
              </a:spcBef>
              <a:spcAft>
                <a:spcPts val="0"/>
              </a:spcAft>
              <a:buSzPts val="1900"/>
              <a:buNone/>
              <a:defRPr>
                <a:solidFill>
                  <a:schemeClr val="accent2"/>
                </a:solidFill>
              </a:defRPr>
            </a:lvl1pPr>
            <a:lvl2pPr lvl="1" algn="ctr" rtl="0">
              <a:spcBef>
                <a:spcPts val="400"/>
              </a:spcBef>
              <a:spcAft>
                <a:spcPts val="0"/>
              </a:spcAft>
              <a:buSzPts val="1900"/>
              <a:buNone/>
              <a:defRPr>
                <a:solidFill>
                  <a:srgbClr val="919191"/>
                </a:solidFill>
              </a:defRPr>
            </a:lvl2pPr>
            <a:lvl3pPr lvl="2" algn="ctr" rtl="0">
              <a:spcBef>
                <a:spcPts val="400"/>
              </a:spcBef>
              <a:spcAft>
                <a:spcPts val="0"/>
              </a:spcAft>
              <a:buClr>
                <a:srgbClr val="919191"/>
              </a:buClr>
              <a:buSzPts val="1900"/>
              <a:buNone/>
              <a:defRPr>
                <a:solidFill>
                  <a:srgbClr val="919191"/>
                </a:solidFill>
              </a:defRPr>
            </a:lvl3pPr>
            <a:lvl4pPr lvl="3" algn="ctr" rtl="0">
              <a:spcBef>
                <a:spcPts val="400"/>
              </a:spcBef>
              <a:spcAft>
                <a:spcPts val="0"/>
              </a:spcAft>
              <a:buClr>
                <a:srgbClr val="919191"/>
              </a:buClr>
              <a:buSzPts val="1900"/>
              <a:buNone/>
              <a:defRPr>
                <a:solidFill>
                  <a:srgbClr val="919191"/>
                </a:solidFill>
              </a:defRPr>
            </a:lvl4pPr>
            <a:lvl5pPr lvl="4" algn="ctr" rtl="0">
              <a:spcBef>
                <a:spcPts val="400"/>
              </a:spcBef>
              <a:spcAft>
                <a:spcPts val="0"/>
              </a:spcAft>
              <a:buClr>
                <a:srgbClr val="919191"/>
              </a:buClr>
              <a:buSzPts val="1900"/>
              <a:buNone/>
              <a:defRPr>
                <a:solidFill>
                  <a:srgbClr val="919191"/>
                </a:solidFill>
              </a:defRPr>
            </a:lvl5pPr>
            <a:lvl6pPr lvl="5" algn="ctr" rtl="0">
              <a:spcBef>
                <a:spcPts val="300"/>
              </a:spcBef>
              <a:spcAft>
                <a:spcPts val="0"/>
              </a:spcAft>
              <a:buClr>
                <a:srgbClr val="919191"/>
              </a:buClr>
              <a:buSzPts val="1500"/>
              <a:buNone/>
              <a:defRPr>
                <a:solidFill>
                  <a:srgbClr val="919191"/>
                </a:solidFill>
              </a:defRPr>
            </a:lvl6pPr>
            <a:lvl7pPr lvl="6" algn="ctr" rtl="0">
              <a:spcBef>
                <a:spcPts val="300"/>
              </a:spcBef>
              <a:spcAft>
                <a:spcPts val="0"/>
              </a:spcAft>
              <a:buClr>
                <a:srgbClr val="919191"/>
              </a:buClr>
              <a:buSzPts val="1500"/>
              <a:buNone/>
              <a:defRPr>
                <a:solidFill>
                  <a:srgbClr val="919191"/>
                </a:solidFill>
              </a:defRPr>
            </a:lvl7pPr>
            <a:lvl8pPr lvl="7" algn="ctr" rtl="0">
              <a:spcBef>
                <a:spcPts val="300"/>
              </a:spcBef>
              <a:spcAft>
                <a:spcPts val="0"/>
              </a:spcAft>
              <a:buClr>
                <a:srgbClr val="919191"/>
              </a:buClr>
              <a:buSzPts val="1500"/>
              <a:buNone/>
              <a:defRPr>
                <a:solidFill>
                  <a:srgbClr val="919191"/>
                </a:solidFill>
              </a:defRPr>
            </a:lvl8pPr>
            <a:lvl9pPr lvl="8" algn="ctr" rtl="0">
              <a:spcBef>
                <a:spcPts val="300"/>
              </a:spcBef>
              <a:spcAft>
                <a:spcPts val="0"/>
              </a:spcAft>
              <a:buClr>
                <a:srgbClr val="919191"/>
              </a:buClr>
              <a:buSzPts val="1500"/>
              <a:buNone/>
              <a:defRPr>
                <a:solidFill>
                  <a:srgbClr val="919191"/>
                </a:solidFil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3"/>
        <p:cNvGrpSpPr/>
        <p:nvPr/>
      </p:nvGrpSpPr>
      <p:grpSpPr>
        <a:xfrm>
          <a:off x="0" y="0"/>
          <a:ext cx="0" cy="0"/>
          <a:chOff x="0" y="0"/>
          <a:chExt cx="0" cy="0"/>
        </a:xfrm>
      </p:grpSpPr>
      <p:sp>
        <p:nvSpPr>
          <p:cNvPr id="34" name="Google Shape;34;p4"/>
          <p:cNvSpPr txBox="1">
            <a:spLocks noGrp="1"/>
          </p:cNvSpPr>
          <p:nvPr>
            <p:ph type="sldNum" idx="12"/>
          </p:nvPr>
        </p:nvSpPr>
        <p:spPr>
          <a:xfrm>
            <a:off x="8472458" y="4663217"/>
            <a:ext cx="548700" cy="393600"/>
          </a:xfrm>
          <a:prstGeom prst="rect">
            <a:avLst/>
          </a:prstGeom>
          <a:noFill/>
          <a:ln>
            <a:noFill/>
          </a:ln>
        </p:spPr>
        <p:txBody>
          <a:bodyPr spcFirstLastPara="1" wrap="square" lIns="83800" tIns="83800" rIns="83800" bIns="83800" anchor="ctr" anchorCtr="0">
            <a:noAutofit/>
          </a:bodyPr>
          <a:lstStyle>
            <a:lvl1pPr marL="0" marR="0" lvl="0" indent="0" algn="l" rtl="0">
              <a:lnSpc>
                <a:spcPct val="100000"/>
              </a:lnSpc>
              <a:spcBef>
                <a:spcPts val="0"/>
              </a:spcBef>
              <a:spcAft>
                <a:spcPts val="0"/>
              </a:spcAft>
              <a:buClr>
                <a:srgbClr val="000000"/>
              </a:buClr>
              <a:buSzPts val="1300"/>
              <a:buFont typeface="Arial"/>
              <a:buNone/>
              <a:defRPr sz="13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300"/>
              <a:buFont typeface="Arial"/>
              <a:buNone/>
              <a:defRPr sz="1300"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300"/>
              <a:buFont typeface="Arial"/>
              <a:buNone/>
              <a:defRPr sz="1300"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300"/>
              <a:buFont typeface="Arial"/>
              <a:buNone/>
              <a:defRPr sz="1300"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300"/>
              <a:buFont typeface="Arial"/>
              <a:buNone/>
              <a:defRPr sz="1300"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300"/>
              <a:buFont typeface="Arial"/>
              <a:buNone/>
              <a:defRPr sz="1300"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300"/>
              <a:buFont typeface="Arial"/>
              <a:buNone/>
              <a:defRPr sz="1300"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300"/>
              <a:buFont typeface="Arial"/>
              <a:buNone/>
              <a:defRPr sz="1300"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300"/>
              <a:buFont typeface="Arial"/>
              <a:buNone/>
              <a:defRPr sz="13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288821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 image 1 w/logos">
  <p:cSld name="Title slide - image 1 w/logos">
    <p:spTree>
      <p:nvGrpSpPr>
        <p:cNvPr id="1" name="Shape 6"/>
        <p:cNvGrpSpPr/>
        <p:nvPr/>
      </p:nvGrpSpPr>
      <p:grpSpPr>
        <a:xfrm>
          <a:off x="0" y="0"/>
          <a:ext cx="0" cy="0"/>
          <a:chOff x="0" y="0"/>
          <a:chExt cx="0" cy="0"/>
        </a:xfrm>
      </p:grpSpPr>
      <p:pic>
        <p:nvPicPr>
          <p:cNvPr id="7" name="Google Shape;7;p2"/>
          <p:cNvPicPr preferRelativeResize="0"/>
          <p:nvPr/>
        </p:nvPicPr>
        <p:blipFill rotWithShape="1">
          <a:blip r:embed="rId2">
            <a:alphaModFix/>
          </a:blip>
          <a:srcRect/>
          <a:stretch/>
        </p:blipFill>
        <p:spPr>
          <a:xfrm>
            <a:off x="0" y="0"/>
            <a:ext cx="9144004" cy="5120640"/>
          </a:xfrm>
          <a:prstGeom prst="rect">
            <a:avLst/>
          </a:prstGeom>
          <a:noFill/>
          <a:ln>
            <a:noFill/>
          </a:ln>
        </p:spPr>
      </p:pic>
      <p:sp>
        <p:nvSpPr>
          <p:cNvPr id="8" name="Google Shape;8;p2"/>
          <p:cNvSpPr txBox="1">
            <a:spLocks noGrp="1"/>
          </p:cNvSpPr>
          <p:nvPr>
            <p:ph type="title"/>
          </p:nvPr>
        </p:nvSpPr>
        <p:spPr>
          <a:xfrm>
            <a:off x="347636" y="2168454"/>
            <a:ext cx="6267900" cy="1093500"/>
          </a:xfrm>
          <a:prstGeom prst="rect">
            <a:avLst/>
          </a:prstGeom>
          <a:noFill/>
          <a:ln>
            <a:noFill/>
          </a:ln>
        </p:spPr>
        <p:txBody>
          <a:bodyPr spcFirstLastPara="1" wrap="square" lIns="26375" tIns="13175" rIns="26375" bIns="13175" anchor="t" anchorCtr="0">
            <a:noAutofit/>
          </a:bodyPr>
          <a:lstStyle>
            <a:lvl1pPr marR="0" lvl="0" algn="l" rtl="0">
              <a:lnSpc>
                <a:spcPct val="90000"/>
              </a:lnSpc>
              <a:spcBef>
                <a:spcPts val="0"/>
              </a:spcBef>
              <a:spcAft>
                <a:spcPts val="0"/>
              </a:spcAft>
              <a:buClr>
                <a:schemeClr val="lt1"/>
              </a:buClr>
              <a:buSzPts val="4000"/>
              <a:buFont typeface="Work Sans"/>
              <a:buNone/>
              <a:defRPr sz="4000" b="1" i="0" u="none" strike="noStrike" cap="none">
                <a:solidFill>
                  <a:schemeClr val="lt1"/>
                </a:solidFill>
                <a:latin typeface="Work Sans"/>
                <a:ea typeface="Work Sans"/>
                <a:cs typeface="Work Sans"/>
                <a:sym typeface="Work Sans"/>
              </a:defRPr>
            </a:lvl1pPr>
            <a:lvl2pPr lvl="1">
              <a:spcBef>
                <a:spcPts val="0"/>
              </a:spcBef>
              <a:spcAft>
                <a:spcPts val="0"/>
              </a:spcAft>
              <a:buSzPts val="400"/>
              <a:buNone/>
              <a:defRPr sz="500"/>
            </a:lvl2pPr>
            <a:lvl3pPr lvl="2">
              <a:spcBef>
                <a:spcPts val="0"/>
              </a:spcBef>
              <a:spcAft>
                <a:spcPts val="0"/>
              </a:spcAft>
              <a:buSzPts val="400"/>
              <a:buNone/>
              <a:defRPr sz="500"/>
            </a:lvl3pPr>
            <a:lvl4pPr lvl="3">
              <a:spcBef>
                <a:spcPts val="0"/>
              </a:spcBef>
              <a:spcAft>
                <a:spcPts val="0"/>
              </a:spcAft>
              <a:buSzPts val="400"/>
              <a:buNone/>
              <a:defRPr sz="500"/>
            </a:lvl4pPr>
            <a:lvl5pPr lvl="4">
              <a:spcBef>
                <a:spcPts val="0"/>
              </a:spcBef>
              <a:spcAft>
                <a:spcPts val="0"/>
              </a:spcAft>
              <a:buSzPts val="400"/>
              <a:buNone/>
              <a:defRPr sz="500"/>
            </a:lvl5pPr>
            <a:lvl6pPr lvl="5">
              <a:spcBef>
                <a:spcPts val="0"/>
              </a:spcBef>
              <a:spcAft>
                <a:spcPts val="0"/>
              </a:spcAft>
              <a:buSzPts val="400"/>
              <a:buNone/>
              <a:defRPr sz="500"/>
            </a:lvl6pPr>
            <a:lvl7pPr lvl="6">
              <a:spcBef>
                <a:spcPts val="0"/>
              </a:spcBef>
              <a:spcAft>
                <a:spcPts val="0"/>
              </a:spcAft>
              <a:buSzPts val="400"/>
              <a:buNone/>
              <a:defRPr sz="500"/>
            </a:lvl7pPr>
            <a:lvl8pPr lvl="7">
              <a:spcBef>
                <a:spcPts val="0"/>
              </a:spcBef>
              <a:spcAft>
                <a:spcPts val="0"/>
              </a:spcAft>
              <a:buSzPts val="400"/>
              <a:buNone/>
              <a:defRPr sz="500"/>
            </a:lvl8pPr>
            <a:lvl9pPr lvl="8">
              <a:spcBef>
                <a:spcPts val="0"/>
              </a:spcBef>
              <a:spcAft>
                <a:spcPts val="0"/>
              </a:spcAft>
              <a:buSzPts val="400"/>
              <a:buNone/>
              <a:defRPr sz="500"/>
            </a:lvl9pPr>
          </a:lstStyle>
          <a:p>
            <a:endParaRPr/>
          </a:p>
        </p:txBody>
      </p:sp>
      <p:grpSp>
        <p:nvGrpSpPr>
          <p:cNvPr id="9" name="Google Shape;9;p2"/>
          <p:cNvGrpSpPr/>
          <p:nvPr/>
        </p:nvGrpSpPr>
        <p:grpSpPr>
          <a:xfrm>
            <a:off x="0" y="4112332"/>
            <a:ext cx="9143539" cy="1031412"/>
            <a:chOff x="0" y="14214766"/>
            <a:chExt cx="31748400" cy="3565200"/>
          </a:xfrm>
        </p:grpSpPr>
        <p:sp>
          <p:nvSpPr>
            <p:cNvPr id="10" name="Google Shape;10;p2"/>
            <p:cNvSpPr/>
            <p:nvPr/>
          </p:nvSpPr>
          <p:spPr>
            <a:xfrm>
              <a:off x="0" y="14214766"/>
              <a:ext cx="31748400" cy="3565200"/>
            </a:xfrm>
            <a:prstGeom prst="rect">
              <a:avLst/>
            </a:prstGeom>
            <a:solidFill>
              <a:schemeClr val="accent3"/>
            </a:solidFill>
            <a:ln>
              <a:noFill/>
            </a:ln>
          </p:spPr>
          <p:txBody>
            <a:bodyPr spcFirstLastPara="1" wrap="square" lIns="26375" tIns="13175" rIns="26375" bIns="13175" anchor="ctr" anchorCtr="0">
              <a:noAutofit/>
            </a:bodyPr>
            <a:lstStyle/>
            <a:p>
              <a:pPr marL="0" marR="0" lvl="0" indent="0" algn="ctr" rtl="0">
                <a:spcBef>
                  <a:spcPts val="0"/>
                </a:spcBef>
                <a:spcAft>
                  <a:spcPts val="0"/>
                </a:spcAft>
                <a:buNone/>
              </a:pPr>
              <a:endParaRPr sz="500" b="0" i="0" u="none" strike="noStrike" cap="none">
                <a:solidFill>
                  <a:schemeClr val="lt1"/>
                </a:solidFill>
                <a:latin typeface="Calibri"/>
                <a:ea typeface="Calibri"/>
                <a:cs typeface="Calibri"/>
                <a:sym typeface="Calibri"/>
              </a:endParaRPr>
            </a:p>
          </p:txBody>
        </p:sp>
        <p:pic>
          <p:nvPicPr>
            <p:cNvPr id="11" name="Google Shape;11;p2"/>
            <p:cNvPicPr preferRelativeResize="0"/>
            <p:nvPr/>
          </p:nvPicPr>
          <p:blipFill rotWithShape="1">
            <a:blip r:embed="rId3">
              <a:alphaModFix/>
            </a:blip>
            <a:srcRect/>
            <a:stretch/>
          </p:blipFill>
          <p:spPr>
            <a:xfrm>
              <a:off x="1410059" y="14994052"/>
              <a:ext cx="2713182" cy="2713182"/>
            </a:xfrm>
            <a:prstGeom prst="rect">
              <a:avLst/>
            </a:prstGeom>
            <a:noFill/>
            <a:ln>
              <a:noFill/>
            </a:ln>
          </p:spPr>
        </p:pic>
        <p:pic>
          <p:nvPicPr>
            <p:cNvPr id="12" name="Google Shape;12;p2"/>
            <p:cNvPicPr preferRelativeResize="0"/>
            <p:nvPr/>
          </p:nvPicPr>
          <p:blipFill rotWithShape="1">
            <a:blip r:embed="rId4">
              <a:alphaModFix/>
            </a:blip>
            <a:srcRect/>
            <a:stretch/>
          </p:blipFill>
          <p:spPr>
            <a:xfrm>
              <a:off x="6346818" y="15977948"/>
              <a:ext cx="3581668" cy="745390"/>
            </a:xfrm>
            <a:prstGeom prst="rect">
              <a:avLst/>
            </a:prstGeom>
            <a:noFill/>
            <a:ln>
              <a:noFill/>
            </a:ln>
          </p:spPr>
        </p:pic>
        <p:pic>
          <p:nvPicPr>
            <p:cNvPr id="13" name="Google Shape;13;p2"/>
            <p:cNvPicPr preferRelativeResize="0"/>
            <p:nvPr/>
          </p:nvPicPr>
          <p:blipFill rotWithShape="1">
            <a:blip r:embed="rId5">
              <a:alphaModFix/>
            </a:blip>
            <a:srcRect/>
            <a:stretch/>
          </p:blipFill>
          <p:spPr>
            <a:xfrm>
              <a:off x="10745868" y="15945159"/>
              <a:ext cx="3906510" cy="807675"/>
            </a:xfrm>
            <a:prstGeom prst="rect">
              <a:avLst/>
            </a:prstGeom>
            <a:noFill/>
            <a:ln>
              <a:noFill/>
            </a:ln>
          </p:spPr>
        </p:pic>
        <p:pic>
          <p:nvPicPr>
            <p:cNvPr id="14" name="Google Shape;14;p2"/>
            <p:cNvPicPr preferRelativeResize="0"/>
            <p:nvPr/>
          </p:nvPicPr>
          <p:blipFill rotWithShape="1">
            <a:blip r:embed="rId6">
              <a:alphaModFix/>
            </a:blip>
            <a:srcRect/>
            <a:stretch/>
          </p:blipFill>
          <p:spPr>
            <a:xfrm>
              <a:off x="14913467" y="15624291"/>
              <a:ext cx="3674481" cy="1508406"/>
            </a:xfrm>
            <a:prstGeom prst="rect">
              <a:avLst/>
            </a:prstGeom>
            <a:noFill/>
            <a:ln>
              <a:noFill/>
            </a:ln>
          </p:spPr>
        </p:pic>
        <p:pic>
          <p:nvPicPr>
            <p:cNvPr id="15" name="Google Shape;15;p2"/>
            <p:cNvPicPr preferRelativeResize="0"/>
            <p:nvPr/>
          </p:nvPicPr>
          <p:blipFill rotWithShape="1">
            <a:blip r:embed="rId7">
              <a:alphaModFix/>
            </a:blip>
            <a:srcRect/>
            <a:stretch/>
          </p:blipFill>
          <p:spPr>
            <a:xfrm>
              <a:off x="23673570" y="15338923"/>
              <a:ext cx="7111228" cy="2023438"/>
            </a:xfrm>
            <a:prstGeom prst="rect">
              <a:avLst/>
            </a:prstGeom>
            <a:noFill/>
            <a:ln>
              <a:noFill/>
            </a:ln>
          </p:spPr>
        </p:pic>
        <p:pic>
          <p:nvPicPr>
            <p:cNvPr id="16" name="Google Shape;16;p2"/>
            <p:cNvPicPr preferRelativeResize="0"/>
            <p:nvPr/>
          </p:nvPicPr>
          <p:blipFill rotWithShape="1">
            <a:blip r:embed="rId8">
              <a:alphaModFix/>
            </a:blip>
            <a:srcRect/>
            <a:stretch/>
          </p:blipFill>
          <p:spPr>
            <a:xfrm>
              <a:off x="18854511" y="15750138"/>
              <a:ext cx="3728397" cy="994240"/>
            </a:xfrm>
            <a:prstGeom prst="rect">
              <a:avLst/>
            </a:prstGeom>
            <a:noFill/>
            <a:ln>
              <a:noFill/>
            </a:ln>
          </p:spPr>
        </p:pic>
        <p:sp>
          <p:nvSpPr>
            <p:cNvPr id="17" name="Google Shape;17;p2"/>
            <p:cNvSpPr txBox="1"/>
            <p:nvPr/>
          </p:nvSpPr>
          <p:spPr>
            <a:xfrm>
              <a:off x="1410059" y="14761972"/>
              <a:ext cx="5763600" cy="523200"/>
            </a:xfrm>
            <a:prstGeom prst="rect">
              <a:avLst/>
            </a:prstGeom>
            <a:noFill/>
            <a:ln>
              <a:noFill/>
            </a:ln>
          </p:spPr>
          <p:txBody>
            <a:bodyPr spcFirstLastPara="1" wrap="square" lIns="26375" tIns="13175" rIns="26375" bIns="13175" anchor="t" anchorCtr="0">
              <a:noAutofit/>
            </a:bodyPr>
            <a:lstStyle/>
            <a:p>
              <a:pPr marL="0" marR="0" lvl="0" indent="0" algn="l" rtl="0">
                <a:spcBef>
                  <a:spcPts val="0"/>
                </a:spcBef>
                <a:spcAft>
                  <a:spcPts val="0"/>
                </a:spcAft>
                <a:buNone/>
              </a:pPr>
              <a:r>
                <a:rPr lang="en" sz="800" b="0" i="0" u="none" strike="noStrike" cap="none">
                  <a:solidFill>
                    <a:schemeClr val="lt1"/>
                  </a:solidFill>
                  <a:latin typeface="Work Sans"/>
                  <a:ea typeface="Work Sans"/>
                  <a:cs typeface="Work Sans"/>
                  <a:sym typeface="Work Sans"/>
                </a:rPr>
                <a:t>Our Partners</a:t>
              </a:r>
              <a:endParaRPr sz="400"/>
            </a:p>
          </p:txBody>
        </p:sp>
        <p:sp>
          <p:nvSpPr>
            <p:cNvPr id="18" name="Google Shape;18;p2"/>
            <p:cNvSpPr txBox="1"/>
            <p:nvPr/>
          </p:nvSpPr>
          <p:spPr>
            <a:xfrm>
              <a:off x="23673569" y="14761972"/>
              <a:ext cx="5763600" cy="523200"/>
            </a:xfrm>
            <a:prstGeom prst="rect">
              <a:avLst/>
            </a:prstGeom>
            <a:noFill/>
            <a:ln>
              <a:noFill/>
            </a:ln>
          </p:spPr>
          <p:txBody>
            <a:bodyPr spcFirstLastPara="1" wrap="square" lIns="26375" tIns="13175" rIns="26375" bIns="13175" anchor="t" anchorCtr="0">
              <a:noAutofit/>
            </a:bodyPr>
            <a:lstStyle/>
            <a:p>
              <a:pPr marL="0" marR="0" lvl="0" indent="0" algn="l" rtl="0">
                <a:spcBef>
                  <a:spcPts val="0"/>
                </a:spcBef>
                <a:spcAft>
                  <a:spcPts val="0"/>
                </a:spcAft>
                <a:buNone/>
              </a:pPr>
              <a:r>
                <a:rPr lang="en" sz="800">
                  <a:solidFill>
                    <a:schemeClr val="lt1"/>
                  </a:solidFill>
                  <a:latin typeface="Work Sans"/>
                  <a:ea typeface="Work Sans"/>
                  <a:cs typeface="Work Sans"/>
                  <a:sym typeface="Work Sans"/>
                </a:rPr>
                <a:t>Our Funders</a:t>
              </a:r>
              <a:endParaRPr sz="400"/>
            </a:p>
          </p:txBody>
        </p:sp>
        <p:pic>
          <p:nvPicPr>
            <p:cNvPr id="19" name="Google Shape;19;p2"/>
            <p:cNvPicPr preferRelativeResize="0"/>
            <p:nvPr/>
          </p:nvPicPr>
          <p:blipFill rotWithShape="1">
            <a:blip r:embed="rId9">
              <a:alphaModFix/>
            </a:blip>
            <a:srcRect/>
            <a:stretch/>
          </p:blipFill>
          <p:spPr>
            <a:xfrm>
              <a:off x="4729898" y="15650231"/>
              <a:ext cx="751960" cy="1430894"/>
            </a:xfrm>
            <a:prstGeom prst="rect">
              <a:avLst/>
            </a:prstGeom>
            <a:noFill/>
            <a:ln>
              <a:noFill/>
            </a:ln>
          </p:spPr>
        </p:pic>
      </p:grpSp>
    </p:spTree>
    <p:extLst>
      <p:ext uri="{BB962C8B-B14F-4D97-AF65-F5344CB8AC3E}">
        <p14:creationId xmlns:p14="http://schemas.microsoft.com/office/powerpoint/2010/main" val="1733888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ext - white ">
  <p:cSld name="Text - white ">
    <p:spTree>
      <p:nvGrpSpPr>
        <p:cNvPr id="1" name="Shape 20"/>
        <p:cNvGrpSpPr/>
        <p:nvPr/>
      </p:nvGrpSpPr>
      <p:grpSpPr>
        <a:xfrm>
          <a:off x="0" y="0"/>
          <a:ext cx="0" cy="0"/>
          <a:chOff x="0" y="0"/>
          <a:chExt cx="0" cy="0"/>
        </a:xfrm>
      </p:grpSpPr>
      <p:sp>
        <p:nvSpPr>
          <p:cNvPr id="21" name="Google Shape;21;p3"/>
          <p:cNvSpPr txBox="1">
            <a:spLocks noGrp="1"/>
          </p:cNvSpPr>
          <p:nvPr>
            <p:ph type="title"/>
          </p:nvPr>
        </p:nvSpPr>
        <p:spPr>
          <a:xfrm>
            <a:off x="637416" y="613957"/>
            <a:ext cx="7886700" cy="994200"/>
          </a:xfrm>
          <a:prstGeom prst="rect">
            <a:avLst/>
          </a:prstGeom>
          <a:noFill/>
          <a:ln>
            <a:noFill/>
          </a:ln>
        </p:spPr>
        <p:txBody>
          <a:bodyPr spcFirstLastPara="1" wrap="square" lIns="26375" tIns="13175" rIns="26375" bIns="13175" anchor="t" anchorCtr="0">
            <a:noAutofit/>
          </a:bodyPr>
          <a:lstStyle>
            <a:lvl1pPr marR="0" lvl="0" algn="l" rtl="0">
              <a:lnSpc>
                <a:spcPct val="90000"/>
              </a:lnSpc>
              <a:spcBef>
                <a:spcPts val="0"/>
              </a:spcBef>
              <a:spcAft>
                <a:spcPts val="0"/>
              </a:spcAft>
              <a:buClr>
                <a:schemeClr val="accent5"/>
              </a:buClr>
              <a:buSzPts val="2900"/>
              <a:buFont typeface="Work Sans"/>
              <a:buNone/>
              <a:defRPr sz="2900" b="1" i="0" u="none" strike="noStrike" cap="none">
                <a:solidFill>
                  <a:schemeClr val="accent5"/>
                </a:solidFill>
                <a:latin typeface="Work Sans"/>
                <a:ea typeface="Work Sans"/>
                <a:cs typeface="Work Sans"/>
                <a:sym typeface="Work Sans"/>
              </a:defRPr>
            </a:lvl1pPr>
            <a:lvl2pPr lvl="1">
              <a:spcBef>
                <a:spcPts val="0"/>
              </a:spcBef>
              <a:spcAft>
                <a:spcPts val="0"/>
              </a:spcAft>
              <a:buSzPts val="400"/>
              <a:buNone/>
              <a:defRPr sz="500"/>
            </a:lvl2pPr>
            <a:lvl3pPr lvl="2">
              <a:spcBef>
                <a:spcPts val="0"/>
              </a:spcBef>
              <a:spcAft>
                <a:spcPts val="0"/>
              </a:spcAft>
              <a:buSzPts val="400"/>
              <a:buNone/>
              <a:defRPr sz="500"/>
            </a:lvl3pPr>
            <a:lvl4pPr lvl="3">
              <a:spcBef>
                <a:spcPts val="0"/>
              </a:spcBef>
              <a:spcAft>
                <a:spcPts val="0"/>
              </a:spcAft>
              <a:buSzPts val="400"/>
              <a:buNone/>
              <a:defRPr sz="500"/>
            </a:lvl4pPr>
            <a:lvl5pPr lvl="4">
              <a:spcBef>
                <a:spcPts val="0"/>
              </a:spcBef>
              <a:spcAft>
                <a:spcPts val="0"/>
              </a:spcAft>
              <a:buSzPts val="400"/>
              <a:buNone/>
              <a:defRPr sz="500"/>
            </a:lvl5pPr>
            <a:lvl6pPr lvl="5">
              <a:spcBef>
                <a:spcPts val="0"/>
              </a:spcBef>
              <a:spcAft>
                <a:spcPts val="0"/>
              </a:spcAft>
              <a:buSzPts val="400"/>
              <a:buNone/>
              <a:defRPr sz="500"/>
            </a:lvl6pPr>
            <a:lvl7pPr lvl="6">
              <a:spcBef>
                <a:spcPts val="0"/>
              </a:spcBef>
              <a:spcAft>
                <a:spcPts val="0"/>
              </a:spcAft>
              <a:buSzPts val="400"/>
              <a:buNone/>
              <a:defRPr sz="500"/>
            </a:lvl7pPr>
            <a:lvl8pPr lvl="7">
              <a:spcBef>
                <a:spcPts val="0"/>
              </a:spcBef>
              <a:spcAft>
                <a:spcPts val="0"/>
              </a:spcAft>
              <a:buSzPts val="400"/>
              <a:buNone/>
              <a:defRPr sz="500"/>
            </a:lvl8pPr>
            <a:lvl9pPr lvl="8">
              <a:spcBef>
                <a:spcPts val="0"/>
              </a:spcBef>
              <a:spcAft>
                <a:spcPts val="0"/>
              </a:spcAft>
              <a:buSzPts val="400"/>
              <a:buNone/>
              <a:defRPr sz="500"/>
            </a:lvl9pPr>
          </a:lstStyle>
          <a:p>
            <a:endParaRPr/>
          </a:p>
        </p:txBody>
      </p:sp>
      <p:sp>
        <p:nvSpPr>
          <p:cNvPr id="22" name="Google Shape;22;p3"/>
          <p:cNvSpPr txBox="1">
            <a:spLocks noGrp="1"/>
          </p:cNvSpPr>
          <p:nvPr>
            <p:ph type="body" idx="1"/>
          </p:nvPr>
        </p:nvSpPr>
        <p:spPr>
          <a:xfrm>
            <a:off x="637416" y="1621350"/>
            <a:ext cx="7878000" cy="2768100"/>
          </a:xfrm>
          <a:prstGeom prst="rect">
            <a:avLst/>
          </a:prstGeom>
          <a:noFill/>
          <a:ln>
            <a:noFill/>
          </a:ln>
        </p:spPr>
        <p:txBody>
          <a:bodyPr spcFirstLastPara="1" wrap="square" lIns="26375" tIns="13175" rIns="26375" bIns="13175" anchor="t" anchorCtr="0">
            <a:noAutofit/>
          </a:bodyPr>
          <a:lstStyle>
            <a:lvl1pPr marL="457200" marR="0" lvl="0" indent="-355600" algn="l" rtl="0">
              <a:lnSpc>
                <a:spcPct val="90000"/>
              </a:lnSpc>
              <a:spcBef>
                <a:spcPts val="700"/>
              </a:spcBef>
              <a:spcAft>
                <a:spcPts val="0"/>
              </a:spcAft>
              <a:buClr>
                <a:schemeClr val="accent5"/>
              </a:buClr>
              <a:buSzPts val="2000"/>
              <a:buFont typeface="Arial"/>
              <a:buChar char="•"/>
              <a:defRPr sz="2000" b="0" i="0" u="none" strike="noStrike" cap="none">
                <a:solidFill>
                  <a:schemeClr val="accent5"/>
                </a:solidFill>
                <a:latin typeface="Work Sans"/>
                <a:ea typeface="Work Sans"/>
                <a:cs typeface="Work Sans"/>
                <a:sym typeface="Work Sans"/>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4pPr>
            <a:lvl5pPr marL="2286000" marR="0" lvl="4"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5pPr>
            <a:lvl6pPr marL="2743200" marR="0" lvl="5"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6pPr>
            <a:lvl7pPr marL="3200400" marR="0" lvl="6"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7pPr>
            <a:lvl8pPr marL="3657600" marR="0" lvl="7"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8pPr>
            <a:lvl9pPr marL="4114800" marR="0" lvl="8"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2171410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 image 1">
  <p:cSld name="Title slide - image 1">
    <p:spTree>
      <p:nvGrpSpPr>
        <p:cNvPr id="1" name="Shape 23"/>
        <p:cNvGrpSpPr/>
        <p:nvPr/>
      </p:nvGrpSpPr>
      <p:grpSpPr>
        <a:xfrm>
          <a:off x="0" y="0"/>
          <a:ext cx="0" cy="0"/>
          <a:chOff x="0" y="0"/>
          <a:chExt cx="0" cy="0"/>
        </a:xfrm>
      </p:grpSpPr>
      <p:pic>
        <p:nvPicPr>
          <p:cNvPr id="24" name="Google Shape;24;p4"/>
          <p:cNvPicPr preferRelativeResize="0"/>
          <p:nvPr/>
        </p:nvPicPr>
        <p:blipFill rotWithShape="1">
          <a:blip r:embed="rId2">
            <a:alphaModFix/>
          </a:blip>
          <a:srcRect/>
          <a:stretch/>
        </p:blipFill>
        <p:spPr>
          <a:xfrm>
            <a:off x="0" y="0"/>
            <a:ext cx="9144004" cy="5120640"/>
          </a:xfrm>
          <a:prstGeom prst="rect">
            <a:avLst/>
          </a:prstGeom>
          <a:noFill/>
          <a:ln>
            <a:noFill/>
          </a:ln>
        </p:spPr>
      </p:pic>
      <p:sp>
        <p:nvSpPr>
          <p:cNvPr id="25" name="Google Shape;25;p4"/>
          <p:cNvSpPr txBox="1">
            <a:spLocks noGrp="1"/>
          </p:cNvSpPr>
          <p:nvPr>
            <p:ph type="title"/>
          </p:nvPr>
        </p:nvSpPr>
        <p:spPr>
          <a:xfrm>
            <a:off x="347636" y="2168454"/>
            <a:ext cx="6267900" cy="1093500"/>
          </a:xfrm>
          <a:prstGeom prst="rect">
            <a:avLst/>
          </a:prstGeom>
          <a:noFill/>
          <a:ln>
            <a:noFill/>
          </a:ln>
        </p:spPr>
        <p:txBody>
          <a:bodyPr spcFirstLastPara="1" wrap="square" lIns="26375" tIns="13175" rIns="26375" bIns="13175" anchor="t" anchorCtr="0">
            <a:noAutofit/>
          </a:bodyPr>
          <a:lstStyle>
            <a:lvl1pPr marR="0" lvl="0" algn="l" rtl="0">
              <a:lnSpc>
                <a:spcPct val="90000"/>
              </a:lnSpc>
              <a:spcBef>
                <a:spcPts val="0"/>
              </a:spcBef>
              <a:spcAft>
                <a:spcPts val="0"/>
              </a:spcAft>
              <a:buClr>
                <a:schemeClr val="lt1"/>
              </a:buClr>
              <a:buSzPts val="4000"/>
              <a:buFont typeface="Work Sans"/>
              <a:buNone/>
              <a:defRPr sz="4000" b="1" i="0" u="none" strike="noStrike" cap="none">
                <a:solidFill>
                  <a:schemeClr val="lt1"/>
                </a:solidFill>
                <a:latin typeface="Work Sans"/>
                <a:ea typeface="Work Sans"/>
                <a:cs typeface="Work Sans"/>
                <a:sym typeface="Work Sans"/>
              </a:defRPr>
            </a:lvl1pPr>
            <a:lvl2pPr lvl="1">
              <a:spcBef>
                <a:spcPts val="0"/>
              </a:spcBef>
              <a:spcAft>
                <a:spcPts val="0"/>
              </a:spcAft>
              <a:buSzPts val="400"/>
              <a:buNone/>
              <a:defRPr sz="500"/>
            </a:lvl2pPr>
            <a:lvl3pPr lvl="2">
              <a:spcBef>
                <a:spcPts val="0"/>
              </a:spcBef>
              <a:spcAft>
                <a:spcPts val="0"/>
              </a:spcAft>
              <a:buSzPts val="400"/>
              <a:buNone/>
              <a:defRPr sz="500"/>
            </a:lvl3pPr>
            <a:lvl4pPr lvl="3">
              <a:spcBef>
                <a:spcPts val="0"/>
              </a:spcBef>
              <a:spcAft>
                <a:spcPts val="0"/>
              </a:spcAft>
              <a:buSzPts val="400"/>
              <a:buNone/>
              <a:defRPr sz="500"/>
            </a:lvl4pPr>
            <a:lvl5pPr lvl="4">
              <a:spcBef>
                <a:spcPts val="0"/>
              </a:spcBef>
              <a:spcAft>
                <a:spcPts val="0"/>
              </a:spcAft>
              <a:buSzPts val="400"/>
              <a:buNone/>
              <a:defRPr sz="500"/>
            </a:lvl5pPr>
            <a:lvl6pPr lvl="5">
              <a:spcBef>
                <a:spcPts val="0"/>
              </a:spcBef>
              <a:spcAft>
                <a:spcPts val="0"/>
              </a:spcAft>
              <a:buSzPts val="400"/>
              <a:buNone/>
              <a:defRPr sz="500"/>
            </a:lvl6pPr>
            <a:lvl7pPr lvl="6">
              <a:spcBef>
                <a:spcPts val="0"/>
              </a:spcBef>
              <a:spcAft>
                <a:spcPts val="0"/>
              </a:spcAft>
              <a:buSzPts val="400"/>
              <a:buNone/>
              <a:defRPr sz="500"/>
            </a:lvl7pPr>
            <a:lvl8pPr lvl="7">
              <a:spcBef>
                <a:spcPts val="0"/>
              </a:spcBef>
              <a:spcAft>
                <a:spcPts val="0"/>
              </a:spcAft>
              <a:buSzPts val="400"/>
              <a:buNone/>
              <a:defRPr sz="500"/>
            </a:lvl8pPr>
            <a:lvl9pPr lvl="8">
              <a:spcBef>
                <a:spcPts val="0"/>
              </a:spcBef>
              <a:spcAft>
                <a:spcPts val="0"/>
              </a:spcAft>
              <a:buSzPts val="400"/>
              <a:buNone/>
              <a:defRPr sz="500"/>
            </a:lvl9pPr>
          </a:lstStyle>
          <a:p>
            <a:endParaRPr/>
          </a:p>
        </p:txBody>
      </p:sp>
    </p:spTree>
    <p:extLst>
      <p:ext uri="{BB962C8B-B14F-4D97-AF65-F5344CB8AC3E}">
        <p14:creationId xmlns:p14="http://schemas.microsoft.com/office/powerpoint/2010/main" val="868822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Logo slide">
  <p:cSld name="Logo slide">
    <p:spTree>
      <p:nvGrpSpPr>
        <p:cNvPr id="1" name="Shape 26"/>
        <p:cNvGrpSpPr/>
        <p:nvPr/>
      </p:nvGrpSpPr>
      <p:grpSpPr>
        <a:xfrm>
          <a:off x="0" y="0"/>
          <a:ext cx="0" cy="0"/>
          <a:chOff x="0" y="0"/>
          <a:chExt cx="0" cy="0"/>
        </a:xfrm>
      </p:grpSpPr>
      <p:pic>
        <p:nvPicPr>
          <p:cNvPr id="27" name="Google Shape;27;p5"/>
          <p:cNvPicPr preferRelativeResize="0"/>
          <p:nvPr/>
        </p:nvPicPr>
        <p:blipFill rotWithShape="1">
          <a:blip r:embed="rId2">
            <a:alphaModFix/>
          </a:blip>
          <a:srcRect/>
          <a:stretch/>
        </p:blipFill>
        <p:spPr>
          <a:xfrm>
            <a:off x="0" y="0"/>
            <a:ext cx="9144004" cy="5120640"/>
          </a:xfrm>
          <a:prstGeom prst="rect">
            <a:avLst/>
          </a:prstGeom>
          <a:noFill/>
          <a:ln>
            <a:noFill/>
          </a:ln>
        </p:spPr>
      </p:pic>
    </p:spTree>
    <p:extLst>
      <p:ext uri="{BB962C8B-B14F-4D97-AF65-F5344CB8AC3E}">
        <p14:creationId xmlns:p14="http://schemas.microsoft.com/office/powerpoint/2010/main" val="3754638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slide - white">
  <p:cSld name="Title slide - white">
    <p:spTree>
      <p:nvGrpSpPr>
        <p:cNvPr id="1" name="Shape 28"/>
        <p:cNvGrpSpPr/>
        <p:nvPr/>
      </p:nvGrpSpPr>
      <p:grpSpPr>
        <a:xfrm>
          <a:off x="0" y="0"/>
          <a:ext cx="0" cy="0"/>
          <a:chOff x="0" y="0"/>
          <a:chExt cx="0" cy="0"/>
        </a:xfrm>
      </p:grpSpPr>
      <p:sp>
        <p:nvSpPr>
          <p:cNvPr id="29" name="Google Shape;29;p6"/>
          <p:cNvSpPr txBox="1">
            <a:spLocks noGrp="1"/>
          </p:cNvSpPr>
          <p:nvPr>
            <p:ph type="title"/>
          </p:nvPr>
        </p:nvSpPr>
        <p:spPr>
          <a:xfrm>
            <a:off x="347636" y="2168454"/>
            <a:ext cx="6267900" cy="1093500"/>
          </a:xfrm>
          <a:prstGeom prst="rect">
            <a:avLst/>
          </a:prstGeom>
          <a:noFill/>
          <a:ln>
            <a:noFill/>
          </a:ln>
        </p:spPr>
        <p:txBody>
          <a:bodyPr spcFirstLastPara="1" wrap="square" lIns="26375" tIns="13175" rIns="26375" bIns="13175" anchor="t" anchorCtr="0">
            <a:noAutofit/>
          </a:bodyPr>
          <a:lstStyle>
            <a:lvl1pPr marR="0" lvl="0" algn="l" rtl="0">
              <a:lnSpc>
                <a:spcPct val="90000"/>
              </a:lnSpc>
              <a:spcBef>
                <a:spcPts val="0"/>
              </a:spcBef>
              <a:spcAft>
                <a:spcPts val="0"/>
              </a:spcAft>
              <a:buClr>
                <a:schemeClr val="accent5"/>
              </a:buClr>
              <a:buSzPts val="4000"/>
              <a:buFont typeface="Work Sans"/>
              <a:buNone/>
              <a:defRPr sz="4000" b="1" i="0" u="none" strike="noStrike" cap="none">
                <a:solidFill>
                  <a:schemeClr val="accent5"/>
                </a:solidFill>
                <a:latin typeface="Work Sans"/>
                <a:ea typeface="Work Sans"/>
                <a:cs typeface="Work Sans"/>
                <a:sym typeface="Work Sans"/>
              </a:defRPr>
            </a:lvl1pPr>
            <a:lvl2pPr lvl="1">
              <a:spcBef>
                <a:spcPts val="0"/>
              </a:spcBef>
              <a:spcAft>
                <a:spcPts val="0"/>
              </a:spcAft>
              <a:buSzPts val="400"/>
              <a:buNone/>
              <a:defRPr sz="500"/>
            </a:lvl2pPr>
            <a:lvl3pPr lvl="2">
              <a:spcBef>
                <a:spcPts val="0"/>
              </a:spcBef>
              <a:spcAft>
                <a:spcPts val="0"/>
              </a:spcAft>
              <a:buSzPts val="400"/>
              <a:buNone/>
              <a:defRPr sz="500"/>
            </a:lvl3pPr>
            <a:lvl4pPr lvl="3">
              <a:spcBef>
                <a:spcPts val="0"/>
              </a:spcBef>
              <a:spcAft>
                <a:spcPts val="0"/>
              </a:spcAft>
              <a:buSzPts val="400"/>
              <a:buNone/>
              <a:defRPr sz="500"/>
            </a:lvl4pPr>
            <a:lvl5pPr lvl="4">
              <a:spcBef>
                <a:spcPts val="0"/>
              </a:spcBef>
              <a:spcAft>
                <a:spcPts val="0"/>
              </a:spcAft>
              <a:buSzPts val="400"/>
              <a:buNone/>
              <a:defRPr sz="500"/>
            </a:lvl5pPr>
            <a:lvl6pPr lvl="5">
              <a:spcBef>
                <a:spcPts val="0"/>
              </a:spcBef>
              <a:spcAft>
                <a:spcPts val="0"/>
              </a:spcAft>
              <a:buSzPts val="400"/>
              <a:buNone/>
              <a:defRPr sz="500"/>
            </a:lvl6pPr>
            <a:lvl7pPr lvl="6">
              <a:spcBef>
                <a:spcPts val="0"/>
              </a:spcBef>
              <a:spcAft>
                <a:spcPts val="0"/>
              </a:spcAft>
              <a:buSzPts val="400"/>
              <a:buNone/>
              <a:defRPr sz="500"/>
            </a:lvl7pPr>
            <a:lvl8pPr lvl="7">
              <a:spcBef>
                <a:spcPts val="0"/>
              </a:spcBef>
              <a:spcAft>
                <a:spcPts val="0"/>
              </a:spcAft>
              <a:buSzPts val="400"/>
              <a:buNone/>
              <a:defRPr sz="500"/>
            </a:lvl8pPr>
            <a:lvl9pPr lvl="8">
              <a:spcBef>
                <a:spcPts val="0"/>
              </a:spcBef>
              <a:spcAft>
                <a:spcPts val="0"/>
              </a:spcAft>
              <a:buSzPts val="400"/>
              <a:buNone/>
              <a:defRPr sz="500"/>
            </a:lvl9pPr>
          </a:lstStyle>
          <a:p>
            <a:endParaRPr/>
          </a:p>
        </p:txBody>
      </p:sp>
    </p:spTree>
    <p:extLst>
      <p:ext uri="{BB962C8B-B14F-4D97-AF65-F5344CB8AC3E}">
        <p14:creationId xmlns:p14="http://schemas.microsoft.com/office/powerpoint/2010/main" val="39027226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 image 2">
  <p:cSld name="Title slide - image 2">
    <p:spTree>
      <p:nvGrpSpPr>
        <p:cNvPr id="1" name="Shape 30"/>
        <p:cNvGrpSpPr/>
        <p:nvPr/>
      </p:nvGrpSpPr>
      <p:grpSpPr>
        <a:xfrm>
          <a:off x="0" y="0"/>
          <a:ext cx="0" cy="0"/>
          <a:chOff x="0" y="0"/>
          <a:chExt cx="0" cy="0"/>
        </a:xfrm>
      </p:grpSpPr>
      <p:pic>
        <p:nvPicPr>
          <p:cNvPr id="31" name="Google Shape;31;p7"/>
          <p:cNvPicPr preferRelativeResize="0"/>
          <p:nvPr/>
        </p:nvPicPr>
        <p:blipFill rotWithShape="1">
          <a:blip r:embed="rId2">
            <a:alphaModFix/>
          </a:blip>
          <a:srcRect/>
          <a:stretch/>
        </p:blipFill>
        <p:spPr>
          <a:xfrm>
            <a:off x="0" y="0"/>
            <a:ext cx="9144004" cy="5120640"/>
          </a:xfrm>
          <a:prstGeom prst="rect">
            <a:avLst/>
          </a:prstGeom>
          <a:noFill/>
          <a:ln>
            <a:noFill/>
          </a:ln>
        </p:spPr>
      </p:pic>
      <p:sp>
        <p:nvSpPr>
          <p:cNvPr id="32" name="Google Shape;32;p7"/>
          <p:cNvSpPr txBox="1">
            <a:spLocks noGrp="1"/>
          </p:cNvSpPr>
          <p:nvPr>
            <p:ph type="title"/>
          </p:nvPr>
        </p:nvSpPr>
        <p:spPr>
          <a:xfrm>
            <a:off x="347636" y="2168454"/>
            <a:ext cx="6267900" cy="1093500"/>
          </a:xfrm>
          <a:prstGeom prst="rect">
            <a:avLst/>
          </a:prstGeom>
          <a:noFill/>
          <a:ln>
            <a:noFill/>
          </a:ln>
        </p:spPr>
        <p:txBody>
          <a:bodyPr spcFirstLastPara="1" wrap="square" lIns="26375" tIns="13175" rIns="26375" bIns="13175" anchor="t" anchorCtr="0">
            <a:noAutofit/>
          </a:bodyPr>
          <a:lstStyle>
            <a:lvl1pPr marR="0" lvl="0" algn="l" rtl="0">
              <a:lnSpc>
                <a:spcPct val="90000"/>
              </a:lnSpc>
              <a:spcBef>
                <a:spcPts val="0"/>
              </a:spcBef>
              <a:spcAft>
                <a:spcPts val="0"/>
              </a:spcAft>
              <a:buClr>
                <a:schemeClr val="accent5"/>
              </a:buClr>
              <a:buSzPts val="4000"/>
              <a:buFont typeface="Work Sans"/>
              <a:buNone/>
              <a:defRPr sz="4000" b="1" i="0" u="none" strike="noStrike" cap="none">
                <a:solidFill>
                  <a:schemeClr val="accent5"/>
                </a:solidFill>
                <a:latin typeface="Work Sans"/>
                <a:ea typeface="Work Sans"/>
                <a:cs typeface="Work Sans"/>
                <a:sym typeface="Work Sans"/>
              </a:defRPr>
            </a:lvl1pPr>
            <a:lvl2pPr lvl="1">
              <a:spcBef>
                <a:spcPts val="0"/>
              </a:spcBef>
              <a:spcAft>
                <a:spcPts val="0"/>
              </a:spcAft>
              <a:buSzPts val="400"/>
              <a:buNone/>
              <a:defRPr sz="500"/>
            </a:lvl2pPr>
            <a:lvl3pPr lvl="2">
              <a:spcBef>
                <a:spcPts val="0"/>
              </a:spcBef>
              <a:spcAft>
                <a:spcPts val="0"/>
              </a:spcAft>
              <a:buSzPts val="400"/>
              <a:buNone/>
              <a:defRPr sz="500"/>
            </a:lvl3pPr>
            <a:lvl4pPr lvl="3">
              <a:spcBef>
                <a:spcPts val="0"/>
              </a:spcBef>
              <a:spcAft>
                <a:spcPts val="0"/>
              </a:spcAft>
              <a:buSzPts val="400"/>
              <a:buNone/>
              <a:defRPr sz="500"/>
            </a:lvl4pPr>
            <a:lvl5pPr lvl="4">
              <a:spcBef>
                <a:spcPts val="0"/>
              </a:spcBef>
              <a:spcAft>
                <a:spcPts val="0"/>
              </a:spcAft>
              <a:buSzPts val="400"/>
              <a:buNone/>
              <a:defRPr sz="500"/>
            </a:lvl5pPr>
            <a:lvl6pPr lvl="5">
              <a:spcBef>
                <a:spcPts val="0"/>
              </a:spcBef>
              <a:spcAft>
                <a:spcPts val="0"/>
              </a:spcAft>
              <a:buSzPts val="400"/>
              <a:buNone/>
              <a:defRPr sz="500"/>
            </a:lvl6pPr>
            <a:lvl7pPr lvl="6">
              <a:spcBef>
                <a:spcPts val="0"/>
              </a:spcBef>
              <a:spcAft>
                <a:spcPts val="0"/>
              </a:spcAft>
              <a:buSzPts val="400"/>
              <a:buNone/>
              <a:defRPr sz="500"/>
            </a:lvl7pPr>
            <a:lvl8pPr lvl="7">
              <a:spcBef>
                <a:spcPts val="0"/>
              </a:spcBef>
              <a:spcAft>
                <a:spcPts val="0"/>
              </a:spcAft>
              <a:buSzPts val="400"/>
              <a:buNone/>
              <a:defRPr sz="500"/>
            </a:lvl8pPr>
            <a:lvl9pPr lvl="8">
              <a:spcBef>
                <a:spcPts val="0"/>
              </a:spcBef>
              <a:spcAft>
                <a:spcPts val="0"/>
              </a:spcAft>
              <a:buSzPts val="400"/>
              <a:buNone/>
              <a:defRPr sz="500"/>
            </a:lvl9pPr>
          </a:lstStyle>
          <a:p>
            <a:endParaRPr/>
          </a:p>
        </p:txBody>
      </p:sp>
    </p:spTree>
    <p:extLst>
      <p:ext uri="{BB962C8B-B14F-4D97-AF65-F5344CB8AC3E}">
        <p14:creationId xmlns:p14="http://schemas.microsoft.com/office/powerpoint/2010/main" val="32257541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slide - white w/logos">
  <p:cSld name="Title slide - white w/logos">
    <p:spTree>
      <p:nvGrpSpPr>
        <p:cNvPr id="1" name="Shape 33"/>
        <p:cNvGrpSpPr/>
        <p:nvPr/>
      </p:nvGrpSpPr>
      <p:grpSpPr>
        <a:xfrm>
          <a:off x="0" y="0"/>
          <a:ext cx="0" cy="0"/>
          <a:chOff x="0" y="0"/>
          <a:chExt cx="0" cy="0"/>
        </a:xfrm>
      </p:grpSpPr>
      <p:sp>
        <p:nvSpPr>
          <p:cNvPr id="34" name="Google Shape;34;p8"/>
          <p:cNvSpPr txBox="1">
            <a:spLocks noGrp="1"/>
          </p:cNvSpPr>
          <p:nvPr>
            <p:ph type="title"/>
          </p:nvPr>
        </p:nvSpPr>
        <p:spPr>
          <a:xfrm>
            <a:off x="347636" y="2168454"/>
            <a:ext cx="6267900" cy="1093500"/>
          </a:xfrm>
          <a:prstGeom prst="rect">
            <a:avLst/>
          </a:prstGeom>
          <a:noFill/>
          <a:ln>
            <a:noFill/>
          </a:ln>
        </p:spPr>
        <p:txBody>
          <a:bodyPr spcFirstLastPara="1" wrap="square" lIns="26375" tIns="13175" rIns="26375" bIns="13175" anchor="t" anchorCtr="0">
            <a:noAutofit/>
          </a:bodyPr>
          <a:lstStyle>
            <a:lvl1pPr marR="0" lvl="0" algn="l" rtl="0">
              <a:lnSpc>
                <a:spcPct val="90000"/>
              </a:lnSpc>
              <a:spcBef>
                <a:spcPts val="0"/>
              </a:spcBef>
              <a:spcAft>
                <a:spcPts val="0"/>
              </a:spcAft>
              <a:buClr>
                <a:schemeClr val="accent5"/>
              </a:buClr>
              <a:buSzPts val="4000"/>
              <a:buFont typeface="Work Sans"/>
              <a:buNone/>
              <a:defRPr sz="4000" b="1" i="0" u="none" strike="noStrike" cap="none">
                <a:solidFill>
                  <a:schemeClr val="accent5"/>
                </a:solidFill>
                <a:latin typeface="Work Sans"/>
                <a:ea typeface="Work Sans"/>
                <a:cs typeface="Work Sans"/>
                <a:sym typeface="Work Sans"/>
              </a:defRPr>
            </a:lvl1pPr>
            <a:lvl2pPr lvl="1">
              <a:spcBef>
                <a:spcPts val="0"/>
              </a:spcBef>
              <a:spcAft>
                <a:spcPts val="0"/>
              </a:spcAft>
              <a:buSzPts val="400"/>
              <a:buNone/>
              <a:defRPr sz="500"/>
            </a:lvl2pPr>
            <a:lvl3pPr lvl="2">
              <a:spcBef>
                <a:spcPts val="0"/>
              </a:spcBef>
              <a:spcAft>
                <a:spcPts val="0"/>
              </a:spcAft>
              <a:buSzPts val="400"/>
              <a:buNone/>
              <a:defRPr sz="500"/>
            </a:lvl3pPr>
            <a:lvl4pPr lvl="3">
              <a:spcBef>
                <a:spcPts val="0"/>
              </a:spcBef>
              <a:spcAft>
                <a:spcPts val="0"/>
              </a:spcAft>
              <a:buSzPts val="400"/>
              <a:buNone/>
              <a:defRPr sz="500"/>
            </a:lvl4pPr>
            <a:lvl5pPr lvl="4">
              <a:spcBef>
                <a:spcPts val="0"/>
              </a:spcBef>
              <a:spcAft>
                <a:spcPts val="0"/>
              </a:spcAft>
              <a:buSzPts val="400"/>
              <a:buNone/>
              <a:defRPr sz="500"/>
            </a:lvl5pPr>
            <a:lvl6pPr lvl="5">
              <a:spcBef>
                <a:spcPts val="0"/>
              </a:spcBef>
              <a:spcAft>
                <a:spcPts val="0"/>
              </a:spcAft>
              <a:buSzPts val="400"/>
              <a:buNone/>
              <a:defRPr sz="500"/>
            </a:lvl6pPr>
            <a:lvl7pPr lvl="6">
              <a:spcBef>
                <a:spcPts val="0"/>
              </a:spcBef>
              <a:spcAft>
                <a:spcPts val="0"/>
              </a:spcAft>
              <a:buSzPts val="400"/>
              <a:buNone/>
              <a:defRPr sz="500"/>
            </a:lvl7pPr>
            <a:lvl8pPr lvl="7">
              <a:spcBef>
                <a:spcPts val="0"/>
              </a:spcBef>
              <a:spcAft>
                <a:spcPts val="0"/>
              </a:spcAft>
              <a:buSzPts val="400"/>
              <a:buNone/>
              <a:defRPr sz="500"/>
            </a:lvl8pPr>
            <a:lvl9pPr lvl="8">
              <a:spcBef>
                <a:spcPts val="0"/>
              </a:spcBef>
              <a:spcAft>
                <a:spcPts val="0"/>
              </a:spcAft>
              <a:buSzPts val="400"/>
              <a:buNone/>
              <a:defRPr sz="500"/>
            </a:lvl9pPr>
          </a:lstStyle>
          <a:p>
            <a:endParaRPr/>
          </a:p>
        </p:txBody>
      </p:sp>
      <p:grpSp>
        <p:nvGrpSpPr>
          <p:cNvPr id="35" name="Google Shape;35;p8"/>
          <p:cNvGrpSpPr/>
          <p:nvPr/>
        </p:nvGrpSpPr>
        <p:grpSpPr>
          <a:xfrm>
            <a:off x="0" y="4112332"/>
            <a:ext cx="9143539" cy="1031412"/>
            <a:chOff x="0" y="14214766"/>
            <a:chExt cx="31748400" cy="3565200"/>
          </a:xfrm>
        </p:grpSpPr>
        <p:sp>
          <p:nvSpPr>
            <p:cNvPr id="36" name="Google Shape;36;p8"/>
            <p:cNvSpPr/>
            <p:nvPr/>
          </p:nvSpPr>
          <p:spPr>
            <a:xfrm>
              <a:off x="0" y="14214766"/>
              <a:ext cx="31748400" cy="3565200"/>
            </a:xfrm>
            <a:prstGeom prst="rect">
              <a:avLst/>
            </a:prstGeom>
            <a:solidFill>
              <a:schemeClr val="accent5"/>
            </a:solidFill>
            <a:ln>
              <a:noFill/>
            </a:ln>
          </p:spPr>
          <p:txBody>
            <a:bodyPr spcFirstLastPara="1" wrap="square" lIns="26375" tIns="13175" rIns="26375" bIns="13175" anchor="ctr" anchorCtr="0">
              <a:noAutofit/>
            </a:bodyPr>
            <a:lstStyle/>
            <a:p>
              <a:pPr marL="0" marR="0" lvl="0" indent="0" algn="ctr" rtl="0">
                <a:spcBef>
                  <a:spcPts val="0"/>
                </a:spcBef>
                <a:spcAft>
                  <a:spcPts val="0"/>
                </a:spcAft>
                <a:buNone/>
              </a:pPr>
              <a:endParaRPr sz="500">
                <a:solidFill>
                  <a:schemeClr val="lt1"/>
                </a:solidFill>
                <a:latin typeface="Calibri"/>
                <a:ea typeface="Calibri"/>
                <a:cs typeface="Calibri"/>
                <a:sym typeface="Calibri"/>
              </a:endParaRPr>
            </a:p>
          </p:txBody>
        </p:sp>
        <p:pic>
          <p:nvPicPr>
            <p:cNvPr id="37" name="Google Shape;37;p8"/>
            <p:cNvPicPr preferRelativeResize="0"/>
            <p:nvPr/>
          </p:nvPicPr>
          <p:blipFill rotWithShape="1">
            <a:blip r:embed="rId2">
              <a:alphaModFix/>
            </a:blip>
            <a:srcRect/>
            <a:stretch/>
          </p:blipFill>
          <p:spPr>
            <a:xfrm>
              <a:off x="1410059" y="14994052"/>
              <a:ext cx="2713182" cy="2713182"/>
            </a:xfrm>
            <a:prstGeom prst="rect">
              <a:avLst/>
            </a:prstGeom>
            <a:noFill/>
            <a:ln>
              <a:noFill/>
            </a:ln>
          </p:spPr>
        </p:pic>
        <p:pic>
          <p:nvPicPr>
            <p:cNvPr id="38" name="Google Shape;38;p8"/>
            <p:cNvPicPr preferRelativeResize="0"/>
            <p:nvPr/>
          </p:nvPicPr>
          <p:blipFill rotWithShape="1">
            <a:blip r:embed="rId3">
              <a:alphaModFix/>
            </a:blip>
            <a:srcRect/>
            <a:stretch/>
          </p:blipFill>
          <p:spPr>
            <a:xfrm>
              <a:off x="6346818" y="15977948"/>
              <a:ext cx="3581668" cy="745390"/>
            </a:xfrm>
            <a:prstGeom prst="rect">
              <a:avLst/>
            </a:prstGeom>
            <a:noFill/>
            <a:ln>
              <a:noFill/>
            </a:ln>
          </p:spPr>
        </p:pic>
        <p:pic>
          <p:nvPicPr>
            <p:cNvPr id="39" name="Google Shape;39;p8"/>
            <p:cNvPicPr preferRelativeResize="0"/>
            <p:nvPr/>
          </p:nvPicPr>
          <p:blipFill rotWithShape="1">
            <a:blip r:embed="rId4">
              <a:alphaModFix/>
            </a:blip>
            <a:srcRect/>
            <a:stretch/>
          </p:blipFill>
          <p:spPr>
            <a:xfrm>
              <a:off x="10745868" y="15945159"/>
              <a:ext cx="3906510" cy="807675"/>
            </a:xfrm>
            <a:prstGeom prst="rect">
              <a:avLst/>
            </a:prstGeom>
            <a:noFill/>
            <a:ln>
              <a:noFill/>
            </a:ln>
          </p:spPr>
        </p:pic>
        <p:pic>
          <p:nvPicPr>
            <p:cNvPr id="40" name="Google Shape;40;p8"/>
            <p:cNvPicPr preferRelativeResize="0"/>
            <p:nvPr/>
          </p:nvPicPr>
          <p:blipFill rotWithShape="1">
            <a:blip r:embed="rId5">
              <a:alphaModFix/>
            </a:blip>
            <a:srcRect/>
            <a:stretch/>
          </p:blipFill>
          <p:spPr>
            <a:xfrm>
              <a:off x="14913467" y="15624291"/>
              <a:ext cx="3674481" cy="1508406"/>
            </a:xfrm>
            <a:prstGeom prst="rect">
              <a:avLst/>
            </a:prstGeom>
            <a:noFill/>
            <a:ln>
              <a:noFill/>
            </a:ln>
          </p:spPr>
        </p:pic>
        <p:pic>
          <p:nvPicPr>
            <p:cNvPr id="41" name="Google Shape;41;p8"/>
            <p:cNvPicPr preferRelativeResize="0"/>
            <p:nvPr/>
          </p:nvPicPr>
          <p:blipFill rotWithShape="1">
            <a:blip r:embed="rId6">
              <a:alphaModFix/>
            </a:blip>
            <a:srcRect/>
            <a:stretch/>
          </p:blipFill>
          <p:spPr>
            <a:xfrm>
              <a:off x="23673570" y="15338923"/>
              <a:ext cx="7111228" cy="2023438"/>
            </a:xfrm>
            <a:prstGeom prst="rect">
              <a:avLst/>
            </a:prstGeom>
            <a:noFill/>
            <a:ln>
              <a:noFill/>
            </a:ln>
          </p:spPr>
        </p:pic>
        <p:pic>
          <p:nvPicPr>
            <p:cNvPr id="42" name="Google Shape;42;p8"/>
            <p:cNvPicPr preferRelativeResize="0"/>
            <p:nvPr/>
          </p:nvPicPr>
          <p:blipFill rotWithShape="1">
            <a:blip r:embed="rId7">
              <a:alphaModFix/>
            </a:blip>
            <a:srcRect/>
            <a:stretch/>
          </p:blipFill>
          <p:spPr>
            <a:xfrm>
              <a:off x="18854511" y="15750138"/>
              <a:ext cx="3728397" cy="994240"/>
            </a:xfrm>
            <a:prstGeom prst="rect">
              <a:avLst/>
            </a:prstGeom>
            <a:noFill/>
            <a:ln>
              <a:noFill/>
            </a:ln>
          </p:spPr>
        </p:pic>
        <p:sp>
          <p:nvSpPr>
            <p:cNvPr id="43" name="Google Shape;43;p8"/>
            <p:cNvSpPr txBox="1"/>
            <p:nvPr/>
          </p:nvSpPr>
          <p:spPr>
            <a:xfrm>
              <a:off x="1410059" y="14761972"/>
              <a:ext cx="5763600" cy="523200"/>
            </a:xfrm>
            <a:prstGeom prst="rect">
              <a:avLst/>
            </a:prstGeom>
            <a:noFill/>
            <a:ln>
              <a:noFill/>
            </a:ln>
          </p:spPr>
          <p:txBody>
            <a:bodyPr spcFirstLastPara="1" wrap="square" lIns="26375" tIns="13175" rIns="26375" bIns="13175" anchor="t" anchorCtr="0">
              <a:noAutofit/>
            </a:bodyPr>
            <a:lstStyle/>
            <a:p>
              <a:pPr marL="0" marR="0" lvl="0" indent="0" algn="l" rtl="0">
                <a:spcBef>
                  <a:spcPts val="0"/>
                </a:spcBef>
                <a:spcAft>
                  <a:spcPts val="0"/>
                </a:spcAft>
                <a:buNone/>
              </a:pPr>
              <a:r>
                <a:rPr lang="en" sz="800">
                  <a:solidFill>
                    <a:schemeClr val="lt1"/>
                  </a:solidFill>
                  <a:latin typeface="Work Sans"/>
                  <a:ea typeface="Work Sans"/>
                  <a:cs typeface="Work Sans"/>
                  <a:sym typeface="Work Sans"/>
                </a:rPr>
                <a:t>Our Partners</a:t>
              </a:r>
              <a:endParaRPr sz="400"/>
            </a:p>
          </p:txBody>
        </p:sp>
        <p:sp>
          <p:nvSpPr>
            <p:cNvPr id="44" name="Google Shape;44;p8"/>
            <p:cNvSpPr txBox="1"/>
            <p:nvPr/>
          </p:nvSpPr>
          <p:spPr>
            <a:xfrm>
              <a:off x="23673569" y="14761972"/>
              <a:ext cx="5763600" cy="523200"/>
            </a:xfrm>
            <a:prstGeom prst="rect">
              <a:avLst/>
            </a:prstGeom>
            <a:noFill/>
            <a:ln>
              <a:noFill/>
            </a:ln>
          </p:spPr>
          <p:txBody>
            <a:bodyPr spcFirstLastPara="1" wrap="square" lIns="26375" tIns="13175" rIns="26375" bIns="13175" anchor="t" anchorCtr="0">
              <a:noAutofit/>
            </a:bodyPr>
            <a:lstStyle/>
            <a:p>
              <a:pPr marL="0" marR="0" lvl="0" indent="0" algn="l" rtl="0">
                <a:spcBef>
                  <a:spcPts val="0"/>
                </a:spcBef>
                <a:spcAft>
                  <a:spcPts val="0"/>
                </a:spcAft>
                <a:buNone/>
              </a:pPr>
              <a:r>
                <a:rPr lang="en" sz="800">
                  <a:solidFill>
                    <a:schemeClr val="lt1"/>
                  </a:solidFill>
                  <a:latin typeface="Work Sans"/>
                  <a:ea typeface="Work Sans"/>
                  <a:cs typeface="Work Sans"/>
                  <a:sym typeface="Work Sans"/>
                </a:rPr>
                <a:t>Our Funders</a:t>
              </a:r>
              <a:endParaRPr sz="400"/>
            </a:p>
          </p:txBody>
        </p:sp>
        <p:pic>
          <p:nvPicPr>
            <p:cNvPr id="45" name="Google Shape;45;p8"/>
            <p:cNvPicPr preferRelativeResize="0"/>
            <p:nvPr/>
          </p:nvPicPr>
          <p:blipFill rotWithShape="1">
            <a:blip r:embed="rId8">
              <a:alphaModFix/>
            </a:blip>
            <a:srcRect/>
            <a:stretch/>
          </p:blipFill>
          <p:spPr>
            <a:xfrm>
              <a:off x="4729898" y="15650231"/>
              <a:ext cx="751960" cy="1430894"/>
            </a:xfrm>
            <a:prstGeom prst="rect">
              <a:avLst/>
            </a:prstGeom>
            <a:noFill/>
            <a:ln>
              <a:noFill/>
            </a:ln>
          </p:spPr>
        </p:pic>
      </p:grpSp>
    </p:spTree>
    <p:extLst>
      <p:ext uri="{BB962C8B-B14F-4D97-AF65-F5344CB8AC3E}">
        <p14:creationId xmlns:p14="http://schemas.microsoft.com/office/powerpoint/2010/main" val="35483945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slide - image 2 w/logos">
  <p:cSld name="Title slide - image 2 w/logos">
    <p:spTree>
      <p:nvGrpSpPr>
        <p:cNvPr id="1" name="Shape 46"/>
        <p:cNvGrpSpPr/>
        <p:nvPr/>
      </p:nvGrpSpPr>
      <p:grpSpPr>
        <a:xfrm>
          <a:off x="0" y="0"/>
          <a:ext cx="0" cy="0"/>
          <a:chOff x="0" y="0"/>
          <a:chExt cx="0" cy="0"/>
        </a:xfrm>
      </p:grpSpPr>
      <p:pic>
        <p:nvPicPr>
          <p:cNvPr id="47" name="Google Shape;47;p9"/>
          <p:cNvPicPr preferRelativeResize="0"/>
          <p:nvPr/>
        </p:nvPicPr>
        <p:blipFill rotWithShape="1">
          <a:blip r:embed="rId2">
            <a:alphaModFix/>
          </a:blip>
          <a:srcRect/>
          <a:stretch/>
        </p:blipFill>
        <p:spPr>
          <a:xfrm>
            <a:off x="0" y="0"/>
            <a:ext cx="9144004" cy="5120640"/>
          </a:xfrm>
          <a:prstGeom prst="rect">
            <a:avLst/>
          </a:prstGeom>
          <a:noFill/>
          <a:ln>
            <a:noFill/>
          </a:ln>
        </p:spPr>
      </p:pic>
      <p:sp>
        <p:nvSpPr>
          <p:cNvPr id="48" name="Google Shape;48;p9"/>
          <p:cNvSpPr txBox="1">
            <a:spLocks noGrp="1"/>
          </p:cNvSpPr>
          <p:nvPr>
            <p:ph type="title"/>
          </p:nvPr>
        </p:nvSpPr>
        <p:spPr>
          <a:xfrm>
            <a:off x="347636" y="2168454"/>
            <a:ext cx="6267900" cy="1093500"/>
          </a:xfrm>
          <a:prstGeom prst="rect">
            <a:avLst/>
          </a:prstGeom>
          <a:noFill/>
          <a:ln>
            <a:noFill/>
          </a:ln>
        </p:spPr>
        <p:txBody>
          <a:bodyPr spcFirstLastPara="1" wrap="square" lIns="26375" tIns="13175" rIns="26375" bIns="13175" anchor="t" anchorCtr="0">
            <a:noAutofit/>
          </a:bodyPr>
          <a:lstStyle>
            <a:lvl1pPr marR="0" lvl="0" algn="l" rtl="0">
              <a:lnSpc>
                <a:spcPct val="90000"/>
              </a:lnSpc>
              <a:spcBef>
                <a:spcPts val="0"/>
              </a:spcBef>
              <a:spcAft>
                <a:spcPts val="0"/>
              </a:spcAft>
              <a:buClr>
                <a:schemeClr val="accent5"/>
              </a:buClr>
              <a:buSzPts val="4000"/>
              <a:buFont typeface="Work Sans"/>
              <a:buNone/>
              <a:defRPr sz="4000" b="1" i="0" u="none" strike="noStrike" cap="none">
                <a:solidFill>
                  <a:schemeClr val="accent5"/>
                </a:solidFill>
                <a:latin typeface="Work Sans"/>
                <a:ea typeface="Work Sans"/>
                <a:cs typeface="Work Sans"/>
                <a:sym typeface="Work Sans"/>
              </a:defRPr>
            </a:lvl1pPr>
            <a:lvl2pPr lvl="1">
              <a:spcBef>
                <a:spcPts val="0"/>
              </a:spcBef>
              <a:spcAft>
                <a:spcPts val="0"/>
              </a:spcAft>
              <a:buSzPts val="400"/>
              <a:buNone/>
              <a:defRPr sz="500"/>
            </a:lvl2pPr>
            <a:lvl3pPr lvl="2">
              <a:spcBef>
                <a:spcPts val="0"/>
              </a:spcBef>
              <a:spcAft>
                <a:spcPts val="0"/>
              </a:spcAft>
              <a:buSzPts val="400"/>
              <a:buNone/>
              <a:defRPr sz="500"/>
            </a:lvl3pPr>
            <a:lvl4pPr lvl="3">
              <a:spcBef>
                <a:spcPts val="0"/>
              </a:spcBef>
              <a:spcAft>
                <a:spcPts val="0"/>
              </a:spcAft>
              <a:buSzPts val="400"/>
              <a:buNone/>
              <a:defRPr sz="500"/>
            </a:lvl4pPr>
            <a:lvl5pPr lvl="4">
              <a:spcBef>
                <a:spcPts val="0"/>
              </a:spcBef>
              <a:spcAft>
                <a:spcPts val="0"/>
              </a:spcAft>
              <a:buSzPts val="400"/>
              <a:buNone/>
              <a:defRPr sz="500"/>
            </a:lvl5pPr>
            <a:lvl6pPr lvl="5">
              <a:spcBef>
                <a:spcPts val="0"/>
              </a:spcBef>
              <a:spcAft>
                <a:spcPts val="0"/>
              </a:spcAft>
              <a:buSzPts val="400"/>
              <a:buNone/>
              <a:defRPr sz="500"/>
            </a:lvl6pPr>
            <a:lvl7pPr lvl="6">
              <a:spcBef>
                <a:spcPts val="0"/>
              </a:spcBef>
              <a:spcAft>
                <a:spcPts val="0"/>
              </a:spcAft>
              <a:buSzPts val="400"/>
              <a:buNone/>
              <a:defRPr sz="500"/>
            </a:lvl7pPr>
            <a:lvl8pPr lvl="7">
              <a:spcBef>
                <a:spcPts val="0"/>
              </a:spcBef>
              <a:spcAft>
                <a:spcPts val="0"/>
              </a:spcAft>
              <a:buSzPts val="400"/>
              <a:buNone/>
              <a:defRPr sz="500"/>
            </a:lvl8pPr>
            <a:lvl9pPr lvl="8">
              <a:spcBef>
                <a:spcPts val="0"/>
              </a:spcBef>
              <a:spcAft>
                <a:spcPts val="0"/>
              </a:spcAft>
              <a:buSzPts val="400"/>
              <a:buNone/>
              <a:defRPr sz="500"/>
            </a:lvl9pPr>
          </a:lstStyle>
          <a:p>
            <a:endParaRPr/>
          </a:p>
        </p:txBody>
      </p:sp>
      <p:grpSp>
        <p:nvGrpSpPr>
          <p:cNvPr id="49" name="Google Shape;49;p9"/>
          <p:cNvGrpSpPr/>
          <p:nvPr/>
        </p:nvGrpSpPr>
        <p:grpSpPr>
          <a:xfrm>
            <a:off x="0" y="4112332"/>
            <a:ext cx="9143539" cy="1031412"/>
            <a:chOff x="0" y="14214766"/>
            <a:chExt cx="31748400" cy="3565200"/>
          </a:xfrm>
        </p:grpSpPr>
        <p:sp>
          <p:nvSpPr>
            <p:cNvPr id="50" name="Google Shape;50;p9"/>
            <p:cNvSpPr/>
            <p:nvPr/>
          </p:nvSpPr>
          <p:spPr>
            <a:xfrm>
              <a:off x="0" y="14214766"/>
              <a:ext cx="31748400" cy="3565200"/>
            </a:xfrm>
            <a:prstGeom prst="rect">
              <a:avLst/>
            </a:prstGeom>
            <a:solidFill>
              <a:schemeClr val="accent5"/>
            </a:solidFill>
            <a:ln>
              <a:noFill/>
            </a:ln>
          </p:spPr>
          <p:txBody>
            <a:bodyPr spcFirstLastPara="1" wrap="square" lIns="26375" tIns="13175" rIns="26375" bIns="13175" anchor="ctr" anchorCtr="0">
              <a:noAutofit/>
            </a:bodyPr>
            <a:lstStyle/>
            <a:p>
              <a:pPr marL="0" marR="0" lvl="0" indent="0" algn="ctr" rtl="0">
                <a:spcBef>
                  <a:spcPts val="0"/>
                </a:spcBef>
                <a:spcAft>
                  <a:spcPts val="0"/>
                </a:spcAft>
                <a:buNone/>
              </a:pPr>
              <a:endParaRPr sz="500">
                <a:solidFill>
                  <a:schemeClr val="lt1"/>
                </a:solidFill>
                <a:latin typeface="Calibri"/>
                <a:ea typeface="Calibri"/>
                <a:cs typeface="Calibri"/>
                <a:sym typeface="Calibri"/>
              </a:endParaRPr>
            </a:p>
          </p:txBody>
        </p:sp>
        <p:pic>
          <p:nvPicPr>
            <p:cNvPr id="51" name="Google Shape;51;p9"/>
            <p:cNvPicPr preferRelativeResize="0"/>
            <p:nvPr/>
          </p:nvPicPr>
          <p:blipFill rotWithShape="1">
            <a:blip r:embed="rId3">
              <a:alphaModFix/>
            </a:blip>
            <a:srcRect/>
            <a:stretch/>
          </p:blipFill>
          <p:spPr>
            <a:xfrm>
              <a:off x="1410059" y="14994052"/>
              <a:ext cx="2713182" cy="2713182"/>
            </a:xfrm>
            <a:prstGeom prst="rect">
              <a:avLst/>
            </a:prstGeom>
            <a:noFill/>
            <a:ln>
              <a:noFill/>
            </a:ln>
          </p:spPr>
        </p:pic>
        <p:pic>
          <p:nvPicPr>
            <p:cNvPr id="52" name="Google Shape;52;p9"/>
            <p:cNvPicPr preferRelativeResize="0"/>
            <p:nvPr/>
          </p:nvPicPr>
          <p:blipFill rotWithShape="1">
            <a:blip r:embed="rId4">
              <a:alphaModFix/>
            </a:blip>
            <a:srcRect/>
            <a:stretch/>
          </p:blipFill>
          <p:spPr>
            <a:xfrm>
              <a:off x="6346818" y="15977948"/>
              <a:ext cx="3581668" cy="745390"/>
            </a:xfrm>
            <a:prstGeom prst="rect">
              <a:avLst/>
            </a:prstGeom>
            <a:noFill/>
            <a:ln>
              <a:noFill/>
            </a:ln>
          </p:spPr>
        </p:pic>
        <p:pic>
          <p:nvPicPr>
            <p:cNvPr id="53" name="Google Shape;53;p9"/>
            <p:cNvPicPr preferRelativeResize="0"/>
            <p:nvPr/>
          </p:nvPicPr>
          <p:blipFill rotWithShape="1">
            <a:blip r:embed="rId5">
              <a:alphaModFix/>
            </a:blip>
            <a:srcRect/>
            <a:stretch/>
          </p:blipFill>
          <p:spPr>
            <a:xfrm>
              <a:off x="10745868" y="15945159"/>
              <a:ext cx="3906510" cy="807675"/>
            </a:xfrm>
            <a:prstGeom prst="rect">
              <a:avLst/>
            </a:prstGeom>
            <a:noFill/>
            <a:ln>
              <a:noFill/>
            </a:ln>
          </p:spPr>
        </p:pic>
        <p:pic>
          <p:nvPicPr>
            <p:cNvPr id="54" name="Google Shape;54;p9"/>
            <p:cNvPicPr preferRelativeResize="0"/>
            <p:nvPr/>
          </p:nvPicPr>
          <p:blipFill rotWithShape="1">
            <a:blip r:embed="rId6">
              <a:alphaModFix/>
            </a:blip>
            <a:srcRect/>
            <a:stretch/>
          </p:blipFill>
          <p:spPr>
            <a:xfrm>
              <a:off x="14913467" y="15624291"/>
              <a:ext cx="3674481" cy="1508406"/>
            </a:xfrm>
            <a:prstGeom prst="rect">
              <a:avLst/>
            </a:prstGeom>
            <a:noFill/>
            <a:ln>
              <a:noFill/>
            </a:ln>
          </p:spPr>
        </p:pic>
        <p:pic>
          <p:nvPicPr>
            <p:cNvPr id="55" name="Google Shape;55;p9"/>
            <p:cNvPicPr preferRelativeResize="0"/>
            <p:nvPr/>
          </p:nvPicPr>
          <p:blipFill rotWithShape="1">
            <a:blip r:embed="rId7">
              <a:alphaModFix/>
            </a:blip>
            <a:srcRect/>
            <a:stretch/>
          </p:blipFill>
          <p:spPr>
            <a:xfrm>
              <a:off x="23673570" y="15338923"/>
              <a:ext cx="7111228" cy="2023438"/>
            </a:xfrm>
            <a:prstGeom prst="rect">
              <a:avLst/>
            </a:prstGeom>
            <a:noFill/>
            <a:ln>
              <a:noFill/>
            </a:ln>
          </p:spPr>
        </p:pic>
        <p:pic>
          <p:nvPicPr>
            <p:cNvPr id="56" name="Google Shape;56;p9"/>
            <p:cNvPicPr preferRelativeResize="0"/>
            <p:nvPr/>
          </p:nvPicPr>
          <p:blipFill rotWithShape="1">
            <a:blip r:embed="rId8">
              <a:alphaModFix/>
            </a:blip>
            <a:srcRect/>
            <a:stretch/>
          </p:blipFill>
          <p:spPr>
            <a:xfrm>
              <a:off x="18854511" y="15750138"/>
              <a:ext cx="3728397" cy="994240"/>
            </a:xfrm>
            <a:prstGeom prst="rect">
              <a:avLst/>
            </a:prstGeom>
            <a:noFill/>
            <a:ln>
              <a:noFill/>
            </a:ln>
          </p:spPr>
        </p:pic>
        <p:sp>
          <p:nvSpPr>
            <p:cNvPr id="57" name="Google Shape;57;p9"/>
            <p:cNvSpPr txBox="1"/>
            <p:nvPr/>
          </p:nvSpPr>
          <p:spPr>
            <a:xfrm>
              <a:off x="1410059" y="14761972"/>
              <a:ext cx="5763600" cy="523200"/>
            </a:xfrm>
            <a:prstGeom prst="rect">
              <a:avLst/>
            </a:prstGeom>
            <a:noFill/>
            <a:ln>
              <a:noFill/>
            </a:ln>
          </p:spPr>
          <p:txBody>
            <a:bodyPr spcFirstLastPara="1" wrap="square" lIns="26375" tIns="13175" rIns="26375" bIns="13175" anchor="t" anchorCtr="0">
              <a:noAutofit/>
            </a:bodyPr>
            <a:lstStyle/>
            <a:p>
              <a:pPr marL="0" marR="0" lvl="0" indent="0" algn="l" rtl="0">
                <a:spcBef>
                  <a:spcPts val="0"/>
                </a:spcBef>
                <a:spcAft>
                  <a:spcPts val="0"/>
                </a:spcAft>
                <a:buNone/>
              </a:pPr>
              <a:r>
                <a:rPr lang="en" sz="800">
                  <a:solidFill>
                    <a:schemeClr val="lt1"/>
                  </a:solidFill>
                  <a:latin typeface="Work Sans"/>
                  <a:ea typeface="Work Sans"/>
                  <a:cs typeface="Work Sans"/>
                  <a:sym typeface="Work Sans"/>
                </a:rPr>
                <a:t>Our Partners</a:t>
              </a:r>
              <a:endParaRPr sz="400"/>
            </a:p>
          </p:txBody>
        </p:sp>
        <p:sp>
          <p:nvSpPr>
            <p:cNvPr id="58" name="Google Shape;58;p9"/>
            <p:cNvSpPr txBox="1"/>
            <p:nvPr/>
          </p:nvSpPr>
          <p:spPr>
            <a:xfrm>
              <a:off x="23673569" y="14761972"/>
              <a:ext cx="5763600" cy="523200"/>
            </a:xfrm>
            <a:prstGeom prst="rect">
              <a:avLst/>
            </a:prstGeom>
            <a:noFill/>
            <a:ln>
              <a:noFill/>
            </a:ln>
          </p:spPr>
          <p:txBody>
            <a:bodyPr spcFirstLastPara="1" wrap="square" lIns="26375" tIns="13175" rIns="26375" bIns="13175" anchor="t" anchorCtr="0">
              <a:noAutofit/>
            </a:bodyPr>
            <a:lstStyle/>
            <a:p>
              <a:pPr marL="0" marR="0" lvl="0" indent="0" algn="l" rtl="0">
                <a:spcBef>
                  <a:spcPts val="0"/>
                </a:spcBef>
                <a:spcAft>
                  <a:spcPts val="0"/>
                </a:spcAft>
                <a:buNone/>
              </a:pPr>
              <a:r>
                <a:rPr lang="en" sz="800">
                  <a:solidFill>
                    <a:schemeClr val="lt1"/>
                  </a:solidFill>
                  <a:latin typeface="Work Sans"/>
                  <a:ea typeface="Work Sans"/>
                  <a:cs typeface="Work Sans"/>
                  <a:sym typeface="Work Sans"/>
                </a:rPr>
                <a:t>Our Funders</a:t>
              </a:r>
              <a:endParaRPr sz="400"/>
            </a:p>
          </p:txBody>
        </p:sp>
        <p:pic>
          <p:nvPicPr>
            <p:cNvPr id="59" name="Google Shape;59;p9"/>
            <p:cNvPicPr preferRelativeResize="0"/>
            <p:nvPr/>
          </p:nvPicPr>
          <p:blipFill rotWithShape="1">
            <a:blip r:embed="rId9">
              <a:alphaModFix/>
            </a:blip>
            <a:srcRect/>
            <a:stretch/>
          </p:blipFill>
          <p:spPr>
            <a:xfrm>
              <a:off x="4729898" y="15650231"/>
              <a:ext cx="751960" cy="1430894"/>
            </a:xfrm>
            <a:prstGeom prst="rect">
              <a:avLst/>
            </a:prstGeom>
            <a:noFill/>
            <a:ln>
              <a:noFill/>
            </a:ln>
          </p:spPr>
        </p:pic>
      </p:grpSp>
    </p:spTree>
    <p:extLst>
      <p:ext uri="{BB962C8B-B14F-4D97-AF65-F5344CB8AC3E}">
        <p14:creationId xmlns:p14="http://schemas.microsoft.com/office/powerpoint/2010/main" val="20280799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ext - image 1">
  <p:cSld name="Text - image 1">
    <p:spTree>
      <p:nvGrpSpPr>
        <p:cNvPr id="1" name="Shape 60"/>
        <p:cNvGrpSpPr/>
        <p:nvPr/>
      </p:nvGrpSpPr>
      <p:grpSpPr>
        <a:xfrm>
          <a:off x="0" y="0"/>
          <a:ext cx="0" cy="0"/>
          <a:chOff x="0" y="0"/>
          <a:chExt cx="0" cy="0"/>
        </a:xfrm>
      </p:grpSpPr>
      <p:pic>
        <p:nvPicPr>
          <p:cNvPr id="61" name="Google Shape;61;p10"/>
          <p:cNvPicPr preferRelativeResize="0"/>
          <p:nvPr/>
        </p:nvPicPr>
        <p:blipFill rotWithShape="1">
          <a:blip r:embed="rId2">
            <a:alphaModFix/>
          </a:blip>
          <a:srcRect/>
          <a:stretch/>
        </p:blipFill>
        <p:spPr>
          <a:xfrm>
            <a:off x="0" y="0"/>
            <a:ext cx="9144004" cy="5120640"/>
          </a:xfrm>
          <a:prstGeom prst="rect">
            <a:avLst/>
          </a:prstGeom>
          <a:noFill/>
          <a:ln>
            <a:noFill/>
          </a:ln>
        </p:spPr>
      </p:pic>
      <p:sp>
        <p:nvSpPr>
          <p:cNvPr id="62" name="Google Shape;62;p10"/>
          <p:cNvSpPr/>
          <p:nvPr/>
        </p:nvSpPr>
        <p:spPr>
          <a:xfrm>
            <a:off x="0" y="-7510"/>
            <a:ext cx="9144000" cy="5151000"/>
          </a:xfrm>
          <a:prstGeom prst="rect">
            <a:avLst/>
          </a:prstGeom>
          <a:solidFill>
            <a:schemeClr val="accent5">
              <a:alpha val="60000"/>
            </a:schemeClr>
          </a:solidFill>
          <a:ln>
            <a:noFill/>
          </a:ln>
        </p:spPr>
        <p:txBody>
          <a:bodyPr spcFirstLastPara="1" wrap="square" lIns="26375" tIns="13175" rIns="26375" bIns="13175" anchor="ctr" anchorCtr="0">
            <a:noAutofit/>
          </a:bodyPr>
          <a:lstStyle/>
          <a:p>
            <a:pPr marL="0" marR="0" lvl="0" indent="0" algn="ctr" rtl="0">
              <a:spcBef>
                <a:spcPts val="0"/>
              </a:spcBef>
              <a:spcAft>
                <a:spcPts val="0"/>
              </a:spcAft>
              <a:buNone/>
            </a:pPr>
            <a:endParaRPr sz="500">
              <a:solidFill>
                <a:schemeClr val="accent5"/>
              </a:solidFill>
              <a:latin typeface="Calibri"/>
              <a:ea typeface="Calibri"/>
              <a:cs typeface="Calibri"/>
              <a:sym typeface="Calibri"/>
            </a:endParaRPr>
          </a:p>
        </p:txBody>
      </p:sp>
      <p:sp>
        <p:nvSpPr>
          <p:cNvPr id="63" name="Google Shape;63;p10"/>
          <p:cNvSpPr txBox="1">
            <a:spLocks noGrp="1"/>
          </p:cNvSpPr>
          <p:nvPr>
            <p:ph type="title"/>
          </p:nvPr>
        </p:nvSpPr>
        <p:spPr>
          <a:xfrm>
            <a:off x="637416" y="613957"/>
            <a:ext cx="7886700" cy="994200"/>
          </a:xfrm>
          <a:prstGeom prst="rect">
            <a:avLst/>
          </a:prstGeom>
          <a:noFill/>
          <a:ln>
            <a:noFill/>
          </a:ln>
        </p:spPr>
        <p:txBody>
          <a:bodyPr spcFirstLastPara="1" wrap="square" lIns="26375" tIns="13175" rIns="26375" bIns="13175" anchor="t" anchorCtr="0">
            <a:noAutofit/>
          </a:bodyPr>
          <a:lstStyle>
            <a:lvl1pPr marR="0" lvl="0" algn="l" rtl="0">
              <a:lnSpc>
                <a:spcPct val="90000"/>
              </a:lnSpc>
              <a:spcBef>
                <a:spcPts val="0"/>
              </a:spcBef>
              <a:spcAft>
                <a:spcPts val="0"/>
              </a:spcAft>
              <a:buClr>
                <a:schemeClr val="lt1"/>
              </a:buClr>
              <a:buSzPts val="2900"/>
              <a:buFont typeface="Work Sans"/>
              <a:buNone/>
              <a:defRPr sz="2900" b="1" i="0" u="none" strike="noStrike" cap="none">
                <a:solidFill>
                  <a:schemeClr val="lt1"/>
                </a:solidFill>
                <a:latin typeface="Work Sans"/>
                <a:ea typeface="Work Sans"/>
                <a:cs typeface="Work Sans"/>
                <a:sym typeface="Work Sans"/>
              </a:defRPr>
            </a:lvl1pPr>
            <a:lvl2pPr lvl="1">
              <a:spcBef>
                <a:spcPts val="0"/>
              </a:spcBef>
              <a:spcAft>
                <a:spcPts val="0"/>
              </a:spcAft>
              <a:buSzPts val="400"/>
              <a:buNone/>
              <a:defRPr sz="500"/>
            </a:lvl2pPr>
            <a:lvl3pPr lvl="2">
              <a:spcBef>
                <a:spcPts val="0"/>
              </a:spcBef>
              <a:spcAft>
                <a:spcPts val="0"/>
              </a:spcAft>
              <a:buSzPts val="400"/>
              <a:buNone/>
              <a:defRPr sz="500"/>
            </a:lvl3pPr>
            <a:lvl4pPr lvl="3">
              <a:spcBef>
                <a:spcPts val="0"/>
              </a:spcBef>
              <a:spcAft>
                <a:spcPts val="0"/>
              </a:spcAft>
              <a:buSzPts val="400"/>
              <a:buNone/>
              <a:defRPr sz="500"/>
            </a:lvl4pPr>
            <a:lvl5pPr lvl="4">
              <a:spcBef>
                <a:spcPts val="0"/>
              </a:spcBef>
              <a:spcAft>
                <a:spcPts val="0"/>
              </a:spcAft>
              <a:buSzPts val="400"/>
              <a:buNone/>
              <a:defRPr sz="500"/>
            </a:lvl5pPr>
            <a:lvl6pPr lvl="5">
              <a:spcBef>
                <a:spcPts val="0"/>
              </a:spcBef>
              <a:spcAft>
                <a:spcPts val="0"/>
              </a:spcAft>
              <a:buSzPts val="400"/>
              <a:buNone/>
              <a:defRPr sz="500"/>
            </a:lvl6pPr>
            <a:lvl7pPr lvl="6">
              <a:spcBef>
                <a:spcPts val="0"/>
              </a:spcBef>
              <a:spcAft>
                <a:spcPts val="0"/>
              </a:spcAft>
              <a:buSzPts val="400"/>
              <a:buNone/>
              <a:defRPr sz="500"/>
            </a:lvl7pPr>
            <a:lvl8pPr lvl="7">
              <a:spcBef>
                <a:spcPts val="0"/>
              </a:spcBef>
              <a:spcAft>
                <a:spcPts val="0"/>
              </a:spcAft>
              <a:buSzPts val="400"/>
              <a:buNone/>
              <a:defRPr sz="500"/>
            </a:lvl8pPr>
            <a:lvl9pPr lvl="8">
              <a:spcBef>
                <a:spcPts val="0"/>
              </a:spcBef>
              <a:spcAft>
                <a:spcPts val="0"/>
              </a:spcAft>
              <a:buSzPts val="400"/>
              <a:buNone/>
              <a:defRPr sz="500"/>
            </a:lvl9pPr>
          </a:lstStyle>
          <a:p>
            <a:endParaRPr/>
          </a:p>
        </p:txBody>
      </p:sp>
      <p:sp>
        <p:nvSpPr>
          <p:cNvPr id="64" name="Google Shape;64;p10"/>
          <p:cNvSpPr txBox="1">
            <a:spLocks noGrp="1"/>
          </p:cNvSpPr>
          <p:nvPr>
            <p:ph type="body" idx="1"/>
          </p:nvPr>
        </p:nvSpPr>
        <p:spPr>
          <a:xfrm>
            <a:off x="637416" y="1621350"/>
            <a:ext cx="7878000" cy="2768100"/>
          </a:xfrm>
          <a:prstGeom prst="rect">
            <a:avLst/>
          </a:prstGeom>
          <a:noFill/>
          <a:ln>
            <a:noFill/>
          </a:ln>
        </p:spPr>
        <p:txBody>
          <a:bodyPr spcFirstLastPara="1" wrap="square" lIns="26375" tIns="13175" rIns="26375" bIns="13175" anchor="t" anchorCtr="0">
            <a:noAutofit/>
          </a:bodyPr>
          <a:lstStyle>
            <a:lvl1pPr marL="457200" marR="0" lvl="0" indent="-355600" algn="l" rtl="0">
              <a:lnSpc>
                <a:spcPct val="90000"/>
              </a:lnSpc>
              <a:spcBef>
                <a:spcPts val="700"/>
              </a:spcBef>
              <a:spcAft>
                <a:spcPts val="0"/>
              </a:spcAft>
              <a:buClr>
                <a:schemeClr val="lt1"/>
              </a:buClr>
              <a:buSzPts val="2000"/>
              <a:buFont typeface="Arial"/>
              <a:buChar char="•"/>
              <a:defRPr sz="2000" b="0" i="0" u="none" strike="noStrike" cap="none">
                <a:solidFill>
                  <a:schemeClr val="lt1"/>
                </a:solidFill>
                <a:latin typeface="Work Sans"/>
                <a:ea typeface="Work Sans"/>
                <a:cs typeface="Work Sans"/>
                <a:sym typeface="Work Sans"/>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4pPr>
            <a:lvl5pPr marL="2286000" marR="0" lvl="4"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5pPr>
            <a:lvl6pPr marL="2743200" marR="0" lvl="5"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6pPr>
            <a:lvl7pPr marL="3200400" marR="0" lvl="6"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7pPr>
            <a:lvl8pPr marL="3657600" marR="0" lvl="7"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8pPr>
            <a:lvl9pPr marL="4114800" marR="0" lvl="8"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16404186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1_Title and Content">
  <p:cSld name="1_Title and Content">
    <p:spTree>
      <p:nvGrpSpPr>
        <p:cNvPr id="1" name="Shape 71"/>
        <p:cNvGrpSpPr/>
        <p:nvPr/>
      </p:nvGrpSpPr>
      <p:grpSpPr>
        <a:xfrm>
          <a:off x="0" y="0"/>
          <a:ext cx="0" cy="0"/>
          <a:chOff x="0" y="0"/>
          <a:chExt cx="0" cy="0"/>
        </a:xfrm>
      </p:grpSpPr>
      <p:sp>
        <p:nvSpPr>
          <p:cNvPr id="72" name="Google Shape;72;p16"/>
          <p:cNvSpPr/>
          <p:nvPr/>
        </p:nvSpPr>
        <p:spPr>
          <a:xfrm>
            <a:off x="0" y="4698318"/>
            <a:ext cx="9144000" cy="445200"/>
          </a:xfrm>
          <a:prstGeom prst="rect">
            <a:avLst/>
          </a:prstGeom>
          <a:solidFill>
            <a:schemeClr val="accent2"/>
          </a:solidFill>
          <a:ln>
            <a:noFill/>
          </a:ln>
          <a:effectLst>
            <a:outerShdw blurRad="40000" dist="23000" dir="5400000" rotWithShape="0">
              <a:srgbClr val="808080">
                <a:alpha val="34900"/>
              </a:srgbClr>
            </a:outerShdw>
          </a:effectLst>
        </p:spPr>
        <p:txBody>
          <a:bodyPr spcFirstLastPara="1" wrap="square" lIns="81625" tIns="40800" rIns="81625" bIns="40800" anchor="ctr" anchorCtr="0">
            <a:noAutofit/>
          </a:bodyPr>
          <a:lstStyle/>
          <a:p>
            <a:pPr marL="0" marR="0" lvl="0" indent="0" algn="ctr" rtl="0">
              <a:spcBef>
                <a:spcPts val="0"/>
              </a:spcBef>
              <a:spcAft>
                <a:spcPts val="0"/>
              </a:spcAft>
              <a:buNone/>
            </a:pPr>
            <a:endParaRPr sz="1600" b="0" i="0" u="none" strike="noStrike" cap="none">
              <a:solidFill>
                <a:srgbClr val="959595"/>
              </a:solidFill>
              <a:latin typeface="Calibri"/>
              <a:ea typeface="Calibri"/>
              <a:cs typeface="Calibri"/>
              <a:sym typeface="Calibri"/>
            </a:endParaRPr>
          </a:p>
        </p:txBody>
      </p:sp>
      <p:sp>
        <p:nvSpPr>
          <p:cNvPr id="73" name="Google Shape;73;p16"/>
          <p:cNvSpPr txBox="1"/>
          <p:nvPr/>
        </p:nvSpPr>
        <p:spPr>
          <a:xfrm>
            <a:off x="457081" y="4801878"/>
            <a:ext cx="2134200" cy="236400"/>
          </a:xfrm>
          <a:prstGeom prst="rect">
            <a:avLst/>
          </a:prstGeom>
          <a:noFill/>
          <a:ln>
            <a:noFill/>
          </a:ln>
        </p:spPr>
        <p:txBody>
          <a:bodyPr spcFirstLastPara="1" wrap="square" lIns="81625" tIns="40800" rIns="81625" bIns="40800" anchor="t" anchorCtr="0">
            <a:spAutoFit/>
          </a:bodyPr>
          <a:lstStyle/>
          <a:p>
            <a:pPr marL="0" marR="0" lvl="0" indent="0" algn="l" rtl="0">
              <a:spcBef>
                <a:spcPts val="0"/>
              </a:spcBef>
              <a:spcAft>
                <a:spcPts val="0"/>
              </a:spcAft>
              <a:buNone/>
            </a:pPr>
            <a:r>
              <a:rPr lang="en-GB" sz="1000" b="0" i="0" u="none" strike="noStrike" cap="none">
                <a:solidFill>
                  <a:srgbClr val="414141"/>
                </a:solidFill>
                <a:latin typeface="Arial"/>
                <a:ea typeface="Arial"/>
                <a:cs typeface="Arial"/>
                <a:sym typeface="Arial"/>
              </a:rPr>
              <a:t>www.bl.uk</a:t>
            </a:r>
            <a:endParaRPr sz="1000"/>
          </a:p>
        </p:txBody>
      </p:sp>
      <p:pic>
        <p:nvPicPr>
          <p:cNvPr id="74" name="Google Shape;74;p16" descr="BLMARK_4 COL_BLRED_18mm.eps"/>
          <p:cNvPicPr preferRelativeResize="0"/>
          <p:nvPr/>
        </p:nvPicPr>
        <p:blipFill rotWithShape="1">
          <a:blip r:embed="rId2">
            <a:alphaModFix/>
          </a:blip>
          <a:srcRect/>
          <a:stretch/>
        </p:blipFill>
        <p:spPr>
          <a:xfrm>
            <a:off x="8592885" y="114274"/>
            <a:ext cx="404706" cy="787990"/>
          </a:xfrm>
          <a:prstGeom prst="rect">
            <a:avLst/>
          </a:prstGeom>
          <a:noFill/>
          <a:ln>
            <a:noFill/>
          </a:ln>
        </p:spPr>
      </p:pic>
      <p:pic>
        <p:nvPicPr>
          <p:cNvPr id="75" name="Google Shape;75;p16" descr="BLMARK_4 COL_BLRED_18mm.eps"/>
          <p:cNvPicPr preferRelativeResize="0"/>
          <p:nvPr/>
        </p:nvPicPr>
        <p:blipFill rotWithShape="1">
          <a:blip r:embed="rId2">
            <a:alphaModFix/>
          </a:blip>
          <a:srcRect/>
          <a:stretch/>
        </p:blipFill>
        <p:spPr>
          <a:xfrm>
            <a:off x="8592885" y="114274"/>
            <a:ext cx="404706" cy="787990"/>
          </a:xfrm>
          <a:prstGeom prst="rect">
            <a:avLst/>
          </a:prstGeom>
          <a:noFill/>
          <a:ln>
            <a:noFill/>
          </a:ln>
        </p:spPr>
      </p:pic>
      <p:sp>
        <p:nvSpPr>
          <p:cNvPr id="76" name="Google Shape;76;p16"/>
          <p:cNvSpPr txBox="1">
            <a:spLocks noGrp="1"/>
          </p:cNvSpPr>
          <p:nvPr>
            <p:ph type="title"/>
          </p:nvPr>
        </p:nvSpPr>
        <p:spPr>
          <a:xfrm>
            <a:off x="457081" y="205931"/>
            <a:ext cx="8229900" cy="857100"/>
          </a:xfrm>
          <a:prstGeom prst="rect">
            <a:avLst/>
          </a:prstGeom>
          <a:noFill/>
          <a:ln>
            <a:noFill/>
          </a:ln>
        </p:spPr>
        <p:txBody>
          <a:bodyPr spcFirstLastPara="1" wrap="square" lIns="81625" tIns="40800" rIns="81625" bIns="40800" anchor="ctr" anchorCtr="0">
            <a:noAutofit/>
          </a:bodyPr>
          <a:lstStyle>
            <a:lvl1pPr lvl="0" algn="l" rtl="0">
              <a:spcBef>
                <a:spcPts val="0"/>
              </a:spcBef>
              <a:spcAft>
                <a:spcPts val="0"/>
              </a:spcAft>
              <a:buSzPts val="1000"/>
              <a:buNone/>
              <a:defRPr/>
            </a:lvl1pPr>
            <a:lvl2pPr lvl="1" algn="l" rtl="0">
              <a:spcBef>
                <a:spcPts val="0"/>
              </a:spcBef>
              <a:spcAft>
                <a:spcPts val="0"/>
              </a:spcAft>
              <a:buSzPts val="1000"/>
              <a:buNone/>
              <a:defRPr/>
            </a:lvl2pPr>
            <a:lvl3pPr lvl="2" algn="l" rtl="0">
              <a:spcBef>
                <a:spcPts val="0"/>
              </a:spcBef>
              <a:spcAft>
                <a:spcPts val="0"/>
              </a:spcAft>
              <a:buSzPts val="1000"/>
              <a:buNone/>
              <a:defRPr/>
            </a:lvl3pPr>
            <a:lvl4pPr lvl="3" algn="l" rtl="0">
              <a:spcBef>
                <a:spcPts val="0"/>
              </a:spcBef>
              <a:spcAft>
                <a:spcPts val="0"/>
              </a:spcAft>
              <a:buSzPts val="1000"/>
              <a:buNone/>
              <a:defRPr/>
            </a:lvl4pPr>
            <a:lvl5pPr lvl="4" algn="l" rtl="0">
              <a:spcBef>
                <a:spcPts val="0"/>
              </a:spcBef>
              <a:spcAft>
                <a:spcPts val="0"/>
              </a:spcAft>
              <a:buSzPts val="1000"/>
              <a:buNone/>
              <a:defRPr/>
            </a:lvl5pPr>
            <a:lvl6pPr lvl="5" algn="ctr" rtl="0">
              <a:spcBef>
                <a:spcPts val="0"/>
              </a:spcBef>
              <a:spcAft>
                <a:spcPts val="0"/>
              </a:spcAft>
              <a:buSzPts val="1000"/>
              <a:buNone/>
              <a:defRPr/>
            </a:lvl6pPr>
            <a:lvl7pPr lvl="6" algn="ctr" rtl="0">
              <a:spcBef>
                <a:spcPts val="0"/>
              </a:spcBef>
              <a:spcAft>
                <a:spcPts val="0"/>
              </a:spcAft>
              <a:buSzPts val="1000"/>
              <a:buNone/>
              <a:defRPr/>
            </a:lvl7pPr>
            <a:lvl8pPr lvl="7" algn="ctr" rtl="0">
              <a:spcBef>
                <a:spcPts val="0"/>
              </a:spcBef>
              <a:spcAft>
                <a:spcPts val="0"/>
              </a:spcAft>
              <a:buSzPts val="1000"/>
              <a:buNone/>
              <a:defRPr/>
            </a:lvl8pPr>
            <a:lvl9pPr lvl="8" algn="ctr" rtl="0">
              <a:spcBef>
                <a:spcPts val="0"/>
              </a:spcBef>
              <a:spcAft>
                <a:spcPts val="0"/>
              </a:spcAft>
              <a:buSzPts val="1000"/>
              <a:buNone/>
              <a:defRPr/>
            </a:lvl9pPr>
          </a:lstStyle>
          <a:p>
            <a:endParaRPr/>
          </a:p>
        </p:txBody>
      </p:sp>
      <p:sp>
        <p:nvSpPr>
          <p:cNvPr id="77" name="Google Shape;77;p16"/>
          <p:cNvSpPr txBox="1">
            <a:spLocks noGrp="1"/>
          </p:cNvSpPr>
          <p:nvPr>
            <p:ph type="body" idx="1"/>
          </p:nvPr>
        </p:nvSpPr>
        <p:spPr>
          <a:xfrm>
            <a:off x="342811" y="1199874"/>
            <a:ext cx="6170700" cy="3393600"/>
          </a:xfrm>
          <a:prstGeom prst="rect">
            <a:avLst/>
          </a:prstGeom>
          <a:noFill/>
          <a:ln>
            <a:noFill/>
          </a:ln>
        </p:spPr>
        <p:txBody>
          <a:bodyPr spcFirstLastPara="1" wrap="square" lIns="68550" tIns="34275" rIns="68550" bIns="34275" anchor="t" anchorCtr="0">
            <a:noAutofit/>
          </a:bodyPr>
          <a:lstStyle>
            <a:lvl1pPr marL="457200" marR="0" lvl="0" indent="-330200" algn="l" rtl="0">
              <a:lnSpc>
                <a:spcPct val="100000"/>
              </a:lnSpc>
              <a:spcBef>
                <a:spcPts val="0"/>
              </a:spcBef>
              <a:spcAft>
                <a:spcPts val="0"/>
              </a:spcAft>
              <a:buClr>
                <a:schemeClr val="accent2"/>
              </a:buClr>
              <a:buSzPts val="1600"/>
              <a:buFont typeface="Arial"/>
              <a:buChar char="•"/>
              <a:defRPr sz="1600">
                <a:solidFill>
                  <a:schemeClr val="dk1"/>
                </a:solidFill>
              </a:defRPr>
            </a:lvl1pPr>
            <a:lvl2pPr marL="914400" lvl="1" indent="-330200" algn="l" rtl="0">
              <a:spcBef>
                <a:spcPts val="900"/>
              </a:spcBef>
              <a:spcAft>
                <a:spcPts val="0"/>
              </a:spcAft>
              <a:buClr>
                <a:schemeClr val="lt1"/>
              </a:buClr>
              <a:buSzPts val="1600"/>
              <a:buFont typeface="Arial"/>
              <a:buChar char="•"/>
              <a:defRPr sz="1600"/>
            </a:lvl2pPr>
            <a:lvl3pPr marL="1371600" lvl="2" indent="-311150" algn="l" rtl="0">
              <a:spcBef>
                <a:spcPts val="300"/>
              </a:spcBef>
              <a:spcAft>
                <a:spcPts val="0"/>
              </a:spcAft>
              <a:buClr>
                <a:schemeClr val="dk1"/>
              </a:buClr>
              <a:buSzPts val="1300"/>
              <a:buChar char="•"/>
              <a:defRPr/>
            </a:lvl3pPr>
            <a:lvl4pPr marL="1828800" lvl="3" indent="-311150" algn="l" rtl="0">
              <a:spcBef>
                <a:spcPts val="300"/>
              </a:spcBef>
              <a:spcAft>
                <a:spcPts val="0"/>
              </a:spcAft>
              <a:buClr>
                <a:schemeClr val="dk1"/>
              </a:buClr>
              <a:buSzPts val="1300"/>
              <a:buChar char="–"/>
              <a:defRPr/>
            </a:lvl4pPr>
            <a:lvl5pPr marL="2286000" lvl="4" indent="-311150" algn="l" rtl="0">
              <a:spcBef>
                <a:spcPts val="300"/>
              </a:spcBef>
              <a:spcAft>
                <a:spcPts val="0"/>
              </a:spcAft>
              <a:buClr>
                <a:schemeClr val="dk1"/>
              </a:buClr>
              <a:buSzPts val="1300"/>
              <a:buChar char="»"/>
              <a:defRPr/>
            </a:lvl5pPr>
            <a:lvl6pPr marL="2743200" lvl="5" indent="-311150" algn="l" rtl="0">
              <a:spcBef>
                <a:spcPts val="300"/>
              </a:spcBef>
              <a:spcAft>
                <a:spcPts val="0"/>
              </a:spcAft>
              <a:buClr>
                <a:schemeClr val="dk1"/>
              </a:buClr>
              <a:buSzPts val="1300"/>
              <a:buChar char="•"/>
              <a:defRPr/>
            </a:lvl6pPr>
            <a:lvl7pPr marL="3200400" lvl="6" indent="-311150" algn="l" rtl="0">
              <a:spcBef>
                <a:spcPts val="300"/>
              </a:spcBef>
              <a:spcAft>
                <a:spcPts val="0"/>
              </a:spcAft>
              <a:buClr>
                <a:schemeClr val="dk1"/>
              </a:buClr>
              <a:buSzPts val="1300"/>
              <a:buChar char="•"/>
              <a:defRPr/>
            </a:lvl7pPr>
            <a:lvl8pPr marL="3657600" lvl="7" indent="-311150" algn="l" rtl="0">
              <a:spcBef>
                <a:spcPts val="300"/>
              </a:spcBef>
              <a:spcAft>
                <a:spcPts val="0"/>
              </a:spcAft>
              <a:buClr>
                <a:schemeClr val="dk1"/>
              </a:buClr>
              <a:buSzPts val="1300"/>
              <a:buChar char="•"/>
              <a:defRPr/>
            </a:lvl8pPr>
            <a:lvl9pPr marL="4114800" lvl="8" indent="-311150" algn="l" rtl="0">
              <a:spcBef>
                <a:spcPts val="300"/>
              </a:spcBef>
              <a:spcAft>
                <a:spcPts val="0"/>
              </a:spcAft>
              <a:buClr>
                <a:schemeClr val="dk1"/>
              </a:buClr>
              <a:buSzPts val="1300"/>
              <a:buChar char="•"/>
              <a:defRPr/>
            </a:lvl9pPr>
          </a:lstStyle>
          <a:p>
            <a:endParaRPr/>
          </a:p>
        </p:txBody>
      </p:sp>
      <p:sp>
        <p:nvSpPr>
          <p:cNvPr id="78" name="Google Shape;78;p16"/>
          <p:cNvSpPr txBox="1">
            <a:spLocks noGrp="1"/>
          </p:cNvSpPr>
          <p:nvPr>
            <p:ph type="sldNum" idx="12"/>
          </p:nvPr>
        </p:nvSpPr>
        <p:spPr>
          <a:xfrm>
            <a:off x="6552685" y="4767359"/>
            <a:ext cx="2134200" cy="273900"/>
          </a:xfrm>
          <a:prstGeom prst="rect">
            <a:avLst/>
          </a:prstGeom>
          <a:noFill/>
          <a:ln>
            <a:noFill/>
          </a:ln>
        </p:spPr>
        <p:txBody>
          <a:bodyPr spcFirstLastPara="1" wrap="square" lIns="81625" tIns="40800" rIns="81625" bIns="40800" anchor="ctr" anchorCtr="0">
            <a:noAutofit/>
          </a:bodyPr>
          <a:lstStyle>
            <a:lvl1pPr marL="0" lvl="0" indent="0" algn="r" rtl="0">
              <a:spcBef>
                <a:spcPts val="0"/>
              </a:spcBef>
              <a:spcAft>
                <a:spcPts val="0"/>
              </a:spcAft>
              <a:buNone/>
              <a:defRPr sz="1000" b="0" i="0" u="none" strike="noStrike" cap="none">
                <a:solidFill>
                  <a:schemeClr val="dk1"/>
                </a:solidFill>
                <a:latin typeface="Calibri"/>
                <a:ea typeface="Calibri"/>
                <a:cs typeface="Calibri"/>
                <a:sym typeface="Calibri"/>
              </a:defRPr>
            </a:lvl1pPr>
            <a:lvl2pPr marL="0" lvl="1" indent="0" algn="r" rtl="0">
              <a:spcBef>
                <a:spcPts val="0"/>
              </a:spcBef>
              <a:spcAft>
                <a:spcPts val="0"/>
              </a:spcAft>
              <a:buNone/>
              <a:defRPr sz="1000" b="0" i="0" u="none" strike="noStrike" cap="none">
                <a:solidFill>
                  <a:schemeClr val="dk1"/>
                </a:solidFill>
                <a:latin typeface="Calibri"/>
                <a:ea typeface="Calibri"/>
                <a:cs typeface="Calibri"/>
                <a:sym typeface="Calibri"/>
              </a:defRPr>
            </a:lvl2pPr>
            <a:lvl3pPr marL="0" lvl="2" indent="0" algn="r" rtl="0">
              <a:spcBef>
                <a:spcPts val="0"/>
              </a:spcBef>
              <a:spcAft>
                <a:spcPts val="0"/>
              </a:spcAft>
              <a:buNone/>
              <a:defRPr sz="1000" b="0" i="0" u="none" strike="noStrike" cap="none">
                <a:solidFill>
                  <a:schemeClr val="dk1"/>
                </a:solidFill>
                <a:latin typeface="Calibri"/>
                <a:ea typeface="Calibri"/>
                <a:cs typeface="Calibri"/>
                <a:sym typeface="Calibri"/>
              </a:defRPr>
            </a:lvl3pPr>
            <a:lvl4pPr marL="0" lvl="3" indent="0" algn="r" rtl="0">
              <a:spcBef>
                <a:spcPts val="0"/>
              </a:spcBef>
              <a:spcAft>
                <a:spcPts val="0"/>
              </a:spcAft>
              <a:buNone/>
              <a:defRPr sz="1000" b="0" i="0" u="none" strike="noStrike" cap="none">
                <a:solidFill>
                  <a:schemeClr val="dk1"/>
                </a:solidFill>
                <a:latin typeface="Calibri"/>
                <a:ea typeface="Calibri"/>
                <a:cs typeface="Calibri"/>
                <a:sym typeface="Calibri"/>
              </a:defRPr>
            </a:lvl4pPr>
            <a:lvl5pPr marL="0" lvl="4" indent="0" algn="r" rtl="0">
              <a:spcBef>
                <a:spcPts val="0"/>
              </a:spcBef>
              <a:spcAft>
                <a:spcPts val="0"/>
              </a:spcAft>
              <a:buNone/>
              <a:defRPr sz="1000" b="0" i="0" u="none" strike="noStrike" cap="none">
                <a:solidFill>
                  <a:schemeClr val="dk1"/>
                </a:solidFill>
                <a:latin typeface="Calibri"/>
                <a:ea typeface="Calibri"/>
                <a:cs typeface="Calibri"/>
                <a:sym typeface="Calibri"/>
              </a:defRPr>
            </a:lvl5pPr>
            <a:lvl6pPr marL="0" lvl="5" indent="0" algn="r" rtl="0">
              <a:spcBef>
                <a:spcPts val="0"/>
              </a:spcBef>
              <a:spcAft>
                <a:spcPts val="0"/>
              </a:spcAft>
              <a:buNone/>
              <a:defRPr sz="1000" b="0" i="0" u="none" strike="noStrike" cap="none">
                <a:solidFill>
                  <a:schemeClr val="dk1"/>
                </a:solidFill>
                <a:latin typeface="Calibri"/>
                <a:ea typeface="Calibri"/>
                <a:cs typeface="Calibri"/>
                <a:sym typeface="Calibri"/>
              </a:defRPr>
            </a:lvl6pPr>
            <a:lvl7pPr marL="0" lvl="6" indent="0" algn="r" rtl="0">
              <a:spcBef>
                <a:spcPts val="0"/>
              </a:spcBef>
              <a:spcAft>
                <a:spcPts val="0"/>
              </a:spcAft>
              <a:buNone/>
              <a:defRPr sz="1000" b="0" i="0" u="none" strike="noStrike" cap="none">
                <a:solidFill>
                  <a:schemeClr val="dk1"/>
                </a:solidFill>
                <a:latin typeface="Calibri"/>
                <a:ea typeface="Calibri"/>
                <a:cs typeface="Calibri"/>
                <a:sym typeface="Calibri"/>
              </a:defRPr>
            </a:lvl7pPr>
            <a:lvl8pPr marL="0" lvl="7" indent="0" algn="r" rtl="0">
              <a:spcBef>
                <a:spcPts val="0"/>
              </a:spcBef>
              <a:spcAft>
                <a:spcPts val="0"/>
              </a:spcAft>
              <a:buNone/>
              <a:defRPr sz="1000" b="0" i="0" u="none" strike="noStrike" cap="none">
                <a:solidFill>
                  <a:schemeClr val="dk1"/>
                </a:solidFill>
                <a:latin typeface="Calibri"/>
                <a:ea typeface="Calibri"/>
                <a:cs typeface="Calibri"/>
                <a:sym typeface="Calibri"/>
              </a:defRPr>
            </a:lvl8pPr>
            <a:lvl9pPr marL="0" lvl="8" indent="0" algn="r" rtl="0">
              <a:spcBef>
                <a:spcPts val="0"/>
              </a:spcBef>
              <a:spcAft>
                <a:spcPts val="0"/>
              </a:spcAft>
              <a:buNone/>
              <a:defRPr sz="1000" b="0" i="0" u="none" strike="noStrike" cap="none">
                <a:solidFill>
                  <a:schemeClr val="dk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ext - 3 column">
  <p:cSld name="Text - 3 column">
    <p:spTree>
      <p:nvGrpSpPr>
        <p:cNvPr id="1" name="Shape 70"/>
        <p:cNvGrpSpPr/>
        <p:nvPr/>
      </p:nvGrpSpPr>
      <p:grpSpPr>
        <a:xfrm>
          <a:off x="0" y="0"/>
          <a:ext cx="0" cy="0"/>
          <a:chOff x="0" y="0"/>
          <a:chExt cx="0" cy="0"/>
        </a:xfrm>
      </p:grpSpPr>
      <p:sp>
        <p:nvSpPr>
          <p:cNvPr id="71" name="Google Shape;71;p12"/>
          <p:cNvSpPr txBox="1">
            <a:spLocks noGrp="1"/>
          </p:cNvSpPr>
          <p:nvPr>
            <p:ph type="body" idx="1"/>
          </p:nvPr>
        </p:nvSpPr>
        <p:spPr>
          <a:xfrm>
            <a:off x="621612" y="1806296"/>
            <a:ext cx="2456400" cy="583200"/>
          </a:xfrm>
          <a:prstGeom prst="rect">
            <a:avLst/>
          </a:prstGeom>
          <a:noFill/>
          <a:ln>
            <a:noFill/>
          </a:ln>
        </p:spPr>
        <p:txBody>
          <a:bodyPr spcFirstLastPara="1" wrap="square" lIns="26375" tIns="13175" rIns="26375" bIns="13175" anchor="b" anchorCtr="0">
            <a:noAutofit/>
          </a:bodyPr>
          <a:lstStyle>
            <a:lvl1pPr marL="457200" marR="0" lvl="0" indent="-228600" algn="l" rtl="0">
              <a:lnSpc>
                <a:spcPct val="90000"/>
              </a:lnSpc>
              <a:spcBef>
                <a:spcPts val="700"/>
              </a:spcBef>
              <a:spcAft>
                <a:spcPts val="0"/>
              </a:spcAft>
              <a:buClr>
                <a:schemeClr val="accent5"/>
              </a:buClr>
              <a:buSzPts val="1200"/>
              <a:buFont typeface="Arial"/>
              <a:buNone/>
              <a:defRPr sz="1200" b="1" i="0" u="none" strike="noStrike" cap="none">
                <a:solidFill>
                  <a:schemeClr val="accent5"/>
                </a:solidFill>
                <a:latin typeface="Work Sans"/>
                <a:ea typeface="Work Sans"/>
                <a:cs typeface="Work Sans"/>
                <a:sym typeface="Work Sans"/>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300"/>
              <a:buFont typeface="Arial"/>
              <a:buNone/>
              <a:defRPr sz="13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72" name="Google Shape;72;p12"/>
          <p:cNvSpPr txBox="1">
            <a:spLocks noGrp="1"/>
          </p:cNvSpPr>
          <p:nvPr>
            <p:ph type="title"/>
          </p:nvPr>
        </p:nvSpPr>
        <p:spPr>
          <a:xfrm>
            <a:off x="619885" y="830588"/>
            <a:ext cx="7886700" cy="775500"/>
          </a:xfrm>
          <a:prstGeom prst="rect">
            <a:avLst/>
          </a:prstGeom>
          <a:noFill/>
          <a:ln>
            <a:noFill/>
          </a:ln>
        </p:spPr>
        <p:txBody>
          <a:bodyPr spcFirstLastPara="1" wrap="square" lIns="26375" tIns="13175" rIns="26375" bIns="13175" anchor="t" anchorCtr="0">
            <a:noAutofit/>
          </a:bodyPr>
          <a:lstStyle>
            <a:lvl1pPr marR="0" lvl="0" algn="l" rtl="0">
              <a:lnSpc>
                <a:spcPct val="90000"/>
              </a:lnSpc>
              <a:spcBef>
                <a:spcPts val="0"/>
              </a:spcBef>
              <a:spcAft>
                <a:spcPts val="0"/>
              </a:spcAft>
              <a:buClr>
                <a:schemeClr val="accent5"/>
              </a:buClr>
              <a:buSzPts val="2900"/>
              <a:buFont typeface="Work Sans"/>
              <a:buNone/>
              <a:defRPr sz="2900" b="1" i="0" u="none" strike="noStrike" cap="none">
                <a:solidFill>
                  <a:schemeClr val="accent5"/>
                </a:solidFill>
                <a:latin typeface="Work Sans"/>
                <a:ea typeface="Work Sans"/>
                <a:cs typeface="Work Sans"/>
                <a:sym typeface="Work Sans"/>
              </a:defRPr>
            </a:lvl1pPr>
            <a:lvl2pPr lvl="1">
              <a:spcBef>
                <a:spcPts val="0"/>
              </a:spcBef>
              <a:spcAft>
                <a:spcPts val="0"/>
              </a:spcAft>
              <a:buSzPts val="400"/>
              <a:buNone/>
              <a:defRPr sz="500"/>
            </a:lvl2pPr>
            <a:lvl3pPr lvl="2">
              <a:spcBef>
                <a:spcPts val="0"/>
              </a:spcBef>
              <a:spcAft>
                <a:spcPts val="0"/>
              </a:spcAft>
              <a:buSzPts val="400"/>
              <a:buNone/>
              <a:defRPr sz="500"/>
            </a:lvl3pPr>
            <a:lvl4pPr lvl="3">
              <a:spcBef>
                <a:spcPts val="0"/>
              </a:spcBef>
              <a:spcAft>
                <a:spcPts val="0"/>
              </a:spcAft>
              <a:buSzPts val="400"/>
              <a:buNone/>
              <a:defRPr sz="500"/>
            </a:lvl4pPr>
            <a:lvl5pPr lvl="4">
              <a:spcBef>
                <a:spcPts val="0"/>
              </a:spcBef>
              <a:spcAft>
                <a:spcPts val="0"/>
              </a:spcAft>
              <a:buSzPts val="400"/>
              <a:buNone/>
              <a:defRPr sz="500"/>
            </a:lvl5pPr>
            <a:lvl6pPr lvl="5">
              <a:spcBef>
                <a:spcPts val="0"/>
              </a:spcBef>
              <a:spcAft>
                <a:spcPts val="0"/>
              </a:spcAft>
              <a:buSzPts val="400"/>
              <a:buNone/>
              <a:defRPr sz="500"/>
            </a:lvl6pPr>
            <a:lvl7pPr lvl="6">
              <a:spcBef>
                <a:spcPts val="0"/>
              </a:spcBef>
              <a:spcAft>
                <a:spcPts val="0"/>
              </a:spcAft>
              <a:buSzPts val="400"/>
              <a:buNone/>
              <a:defRPr sz="500"/>
            </a:lvl7pPr>
            <a:lvl8pPr lvl="7">
              <a:spcBef>
                <a:spcPts val="0"/>
              </a:spcBef>
              <a:spcAft>
                <a:spcPts val="0"/>
              </a:spcAft>
              <a:buSzPts val="400"/>
              <a:buNone/>
              <a:defRPr sz="500"/>
            </a:lvl8pPr>
            <a:lvl9pPr lvl="8">
              <a:spcBef>
                <a:spcPts val="0"/>
              </a:spcBef>
              <a:spcAft>
                <a:spcPts val="0"/>
              </a:spcAft>
              <a:buSzPts val="400"/>
              <a:buNone/>
              <a:defRPr sz="500"/>
            </a:lvl9pPr>
          </a:lstStyle>
          <a:p>
            <a:endParaRPr/>
          </a:p>
        </p:txBody>
      </p:sp>
      <p:sp>
        <p:nvSpPr>
          <p:cNvPr id="73" name="Google Shape;73;p12"/>
          <p:cNvSpPr txBox="1">
            <a:spLocks noGrp="1"/>
          </p:cNvSpPr>
          <p:nvPr>
            <p:ph type="subTitle" idx="2"/>
          </p:nvPr>
        </p:nvSpPr>
        <p:spPr>
          <a:xfrm>
            <a:off x="619884" y="630490"/>
            <a:ext cx="7886700" cy="200100"/>
          </a:xfrm>
          <a:prstGeom prst="rect">
            <a:avLst/>
          </a:prstGeom>
          <a:noFill/>
          <a:ln>
            <a:noFill/>
          </a:ln>
        </p:spPr>
        <p:txBody>
          <a:bodyPr spcFirstLastPara="1" wrap="square" lIns="26375" tIns="13175" rIns="26375" bIns="13175" anchor="t" anchorCtr="0">
            <a:noAutofit/>
          </a:bodyPr>
          <a:lstStyle>
            <a:lvl1pPr marR="0" lvl="0" algn="l" rtl="0">
              <a:lnSpc>
                <a:spcPct val="90000"/>
              </a:lnSpc>
              <a:spcBef>
                <a:spcPts val="700"/>
              </a:spcBef>
              <a:spcAft>
                <a:spcPts val="0"/>
              </a:spcAft>
              <a:buClr>
                <a:schemeClr val="accent5"/>
              </a:buClr>
              <a:buSzPts val="1200"/>
              <a:buFont typeface="Arial"/>
              <a:buNone/>
              <a:defRPr sz="1200" b="0" i="0" u="none" strike="noStrike" cap="none">
                <a:solidFill>
                  <a:schemeClr val="accent5"/>
                </a:solidFill>
                <a:latin typeface="Work Sans Light"/>
                <a:ea typeface="Work Sans Light"/>
                <a:cs typeface="Work Sans Light"/>
                <a:sym typeface="Work Sans Light"/>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300"/>
              <a:buFont typeface="Arial"/>
              <a:buNone/>
              <a:defRPr sz="13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4" name="Google Shape;74;p12"/>
          <p:cNvSpPr txBox="1">
            <a:spLocks noGrp="1"/>
          </p:cNvSpPr>
          <p:nvPr>
            <p:ph type="body" idx="3"/>
          </p:nvPr>
        </p:nvSpPr>
        <p:spPr>
          <a:xfrm>
            <a:off x="628650" y="2554884"/>
            <a:ext cx="2456400" cy="2124000"/>
          </a:xfrm>
          <a:prstGeom prst="rect">
            <a:avLst/>
          </a:prstGeom>
          <a:noFill/>
          <a:ln>
            <a:noFill/>
          </a:ln>
        </p:spPr>
        <p:txBody>
          <a:bodyPr spcFirstLastPara="1" wrap="square" lIns="26375" tIns="13175" rIns="26375" bIns="13175" anchor="t" anchorCtr="0">
            <a:noAutofit/>
          </a:bodyPr>
          <a:lstStyle>
            <a:lvl1pPr marL="457200" marR="0" lvl="0" indent="-228600" algn="l" rtl="0">
              <a:lnSpc>
                <a:spcPct val="90000"/>
              </a:lnSpc>
              <a:spcBef>
                <a:spcPts val="700"/>
              </a:spcBef>
              <a:spcAft>
                <a:spcPts val="0"/>
              </a:spcAft>
              <a:buClr>
                <a:schemeClr val="accent5"/>
              </a:buClr>
              <a:buSzPts val="1200"/>
              <a:buFont typeface="Arial"/>
              <a:buNone/>
              <a:defRPr sz="1200" b="0" i="0" u="none" strike="noStrike" cap="none">
                <a:solidFill>
                  <a:schemeClr val="accent5"/>
                </a:solidFill>
                <a:latin typeface="Work Sans"/>
                <a:ea typeface="Work Sans"/>
                <a:cs typeface="Work Sans"/>
                <a:sym typeface="Work Sans"/>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4pPr>
            <a:lvl5pPr marL="2286000" marR="0" lvl="4"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5pPr>
            <a:lvl6pPr marL="2743200" marR="0" lvl="5"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6pPr>
            <a:lvl7pPr marL="3200400" marR="0" lvl="6"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7pPr>
            <a:lvl8pPr marL="3657600" marR="0" lvl="7"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8pPr>
            <a:lvl9pPr marL="4114800" marR="0" lvl="8"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9pPr>
          </a:lstStyle>
          <a:p>
            <a:endParaRPr/>
          </a:p>
        </p:txBody>
      </p:sp>
      <p:sp>
        <p:nvSpPr>
          <p:cNvPr id="75" name="Google Shape;75;p12"/>
          <p:cNvSpPr txBox="1">
            <a:spLocks noGrp="1"/>
          </p:cNvSpPr>
          <p:nvPr>
            <p:ph type="body" idx="4"/>
          </p:nvPr>
        </p:nvSpPr>
        <p:spPr>
          <a:xfrm>
            <a:off x="3254783" y="1806296"/>
            <a:ext cx="2456400" cy="583200"/>
          </a:xfrm>
          <a:prstGeom prst="rect">
            <a:avLst/>
          </a:prstGeom>
          <a:noFill/>
          <a:ln>
            <a:noFill/>
          </a:ln>
        </p:spPr>
        <p:txBody>
          <a:bodyPr spcFirstLastPara="1" wrap="square" lIns="26375" tIns="13175" rIns="26375" bIns="13175" anchor="b" anchorCtr="0">
            <a:noAutofit/>
          </a:bodyPr>
          <a:lstStyle>
            <a:lvl1pPr marL="457200" marR="0" lvl="0" indent="-228600" algn="l" rtl="0">
              <a:lnSpc>
                <a:spcPct val="90000"/>
              </a:lnSpc>
              <a:spcBef>
                <a:spcPts val="700"/>
              </a:spcBef>
              <a:spcAft>
                <a:spcPts val="0"/>
              </a:spcAft>
              <a:buClr>
                <a:schemeClr val="accent5"/>
              </a:buClr>
              <a:buSzPts val="1200"/>
              <a:buFont typeface="Arial"/>
              <a:buNone/>
              <a:defRPr sz="1200" b="1" i="0" u="none" strike="noStrike" cap="none">
                <a:solidFill>
                  <a:schemeClr val="accent5"/>
                </a:solidFill>
                <a:latin typeface="Work Sans"/>
                <a:ea typeface="Work Sans"/>
                <a:cs typeface="Work Sans"/>
                <a:sym typeface="Work Sans"/>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300"/>
              <a:buFont typeface="Arial"/>
              <a:buNone/>
              <a:defRPr sz="13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76" name="Google Shape;76;p12"/>
          <p:cNvSpPr txBox="1">
            <a:spLocks noGrp="1"/>
          </p:cNvSpPr>
          <p:nvPr>
            <p:ph type="body" idx="5"/>
          </p:nvPr>
        </p:nvSpPr>
        <p:spPr>
          <a:xfrm>
            <a:off x="3261822" y="2554884"/>
            <a:ext cx="2456400" cy="2124000"/>
          </a:xfrm>
          <a:prstGeom prst="rect">
            <a:avLst/>
          </a:prstGeom>
          <a:noFill/>
          <a:ln>
            <a:noFill/>
          </a:ln>
        </p:spPr>
        <p:txBody>
          <a:bodyPr spcFirstLastPara="1" wrap="square" lIns="26375" tIns="13175" rIns="26375" bIns="13175" anchor="t" anchorCtr="0">
            <a:noAutofit/>
          </a:bodyPr>
          <a:lstStyle>
            <a:lvl1pPr marL="457200" marR="0" lvl="0" indent="-228600" algn="l" rtl="0">
              <a:lnSpc>
                <a:spcPct val="90000"/>
              </a:lnSpc>
              <a:spcBef>
                <a:spcPts val="700"/>
              </a:spcBef>
              <a:spcAft>
                <a:spcPts val="0"/>
              </a:spcAft>
              <a:buClr>
                <a:schemeClr val="accent5"/>
              </a:buClr>
              <a:buSzPts val="1200"/>
              <a:buFont typeface="Arial"/>
              <a:buNone/>
              <a:defRPr sz="1200" b="0" i="0" u="none" strike="noStrike" cap="none">
                <a:solidFill>
                  <a:schemeClr val="accent5"/>
                </a:solidFill>
                <a:latin typeface="Work Sans"/>
                <a:ea typeface="Work Sans"/>
                <a:cs typeface="Work Sans"/>
                <a:sym typeface="Work Sans"/>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4pPr>
            <a:lvl5pPr marL="2286000" marR="0" lvl="4"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5pPr>
            <a:lvl6pPr marL="2743200" marR="0" lvl="5"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6pPr>
            <a:lvl7pPr marL="3200400" marR="0" lvl="6"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7pPr>
            <a:lvl8pPr marL="3657600" marR="0" lvl="7"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8pPr>
            <a:lvl9pPr marL="4114800" marR="0" lvl="8"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9pPr>
          </a:lstStyle>
          <a:p>
            <a:endParaRPr/>
          </a:p>
        </p:txBody>
      </p:sp>
      <p:sp>
        <p:nvSpPr>
          <p:cNvPr id="77" name="Google Shape;77;p12"/>
          <p:cNvSpPr txBox="1">
            <a:spLocks noGrp="1"/>
          </p:cNvSpPr>
          <p:nvPr>
            <p:ph type="body" idx="6"/>
          </p:nvPr>
        </p:nvSpPr>
        <p:spPr>
          <a:xfrm>
            <a:off x="5904415" y="1806296"/>
            <a:ext cx="2456400" cy="583200"/>
          </a:xfrm>
          <a:prstGeom prst="rect">
            <a:avLst/>
          </a:prstGeom>
          <a:noFill/>
          <a:ln>
            <a:noFill/>
          </a:ln>
        </p:spPr>
        <p:txBody>
          <a:bodyPr spcFirstLastPara="1" wrap="square" lIns="26375" tIns="13175" rIns="26375" bIns="13175" anchor="b" anchorCtr="0">
            <a:noAutofit/>
          </a:bodyPr>
          <a:lstStyle>
            <a:lvl1pPr marL="457200" marR="0" lvl="0" indent="-228600" algn="l" rtl="0">
              <a:lnSpc>
                <a:spcPct val="90000"/>
              </a:lnSpc>
              <a:spcBef>
                <a:spcPts val="700"/>
              </a:spcBef>
              <a:spcAft>
                <a:spcPts val="0"/>
              </a:spcAft>
              <a:buClr>
                <a:schemeClr val="accent5"/>
              </a:buClr>
              <a:buSzPts val="1200"/>
              <a:buFont typeface="Arial"/>
              <a:buNone/>
              <a:defRPr sz="1200" b="1" i="0" u="none" strike="noStrike" cap="none">
                <a:solidFill>
                  <a:schemeClr val="accent5"/>
                </a:solidFill>
                <a:latin typeface="Work Sans"/>
                <a:ea typeface="Work Sans"/>
                <a:cs typeface="Work Sans"/>
                <a:sym typeface="Work Sans"/>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300"/>
              <a:buFont typeface="Arial"/>
              <a:buNone/>
              <a:defRPr sz="13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78" name="Google Shape;78;p12"/>
          <p:cNvSpPr txBox="1">
            <a:spLocks noGrp="1"/>
          </p:cNvSpPr>
          <p:nvPr>
            <p:ph type="body" idx="7"/>
          </p:nvPr>
        </p:nvSpPr>
        <p:spPr>
          <a:xfrm>
            <a:off x="5911454" y="2554884"/>
            <a:ext cx="2456400" cy="2124000"/>
          </a:xfrm>
          <a:prstGeom prst="rect">
            <a:avLst/>
          </a:prstGeom>
          <a:noFill/>
          <a:ln>
            <a:noFill/>
          </a:ln>
        </p:spPr>
        <p:txBody>
          <a:bodyPr spcFirstLastPara="1" wrap="square" lIns="26375" tIns="13175" rIns="26375" bIns="13175" anchor="t" anchorCtr="0">
            <a:noAutofit/>
          </a:bodyPr>
          <a:lstStyle>
            <a:lvl1pPr marL="457200" marR="0" lvl="0" indent="-228600" algn="l" rtl="0">
              <a:lnSpc>
                <a:spcPct val="90000"/>
              </a:lnSpc>
              <a:spcBef>
                <a:spcPts val="700"/>
              </a:spcBef>
              <a:spcAft>
                <a:spcPts val="0"/>
              </a:spcAft>
              <a:buClr>
                <a:schemeClr val="accent5"/>
              </a:buClr>
              <a:buSzPts val="1200"/>
              <a:buFont typeface="Arial"/>
              <a:buNone/>
              <a:defRPr sz="1200" b="0" i="0" u="none" strike="noStrike" cap="none">
                <a:solidFill>
                  <a:schemeClr val="accent5"/>
                </a:solidFill>
                <a:latin typeface="Work Sans"/>
                <a:ea typeface="Work Sans"/>
                <a:cs typeface="Work Sans"/>
                <a:sym typeface="Work Sans"/>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4pPr>
            <a:lvl5pPr marL="2286000" marR="0" lvl="4"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5pPr>
            <a:lvl6pPr marL="2743200" marR="0" lvl="5"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6pPr>
            <a:lvl7pPr marL="3200400" marR="0" lvl="6"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7pPr>
            <a:lvl8pPr marL="3657600" marR="0" lvl="7"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8pPr>
            <a:lvl9pPr marL="4114800" marR="0" lvl="8"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163043511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White Background_Text_2 Column">
  <p:cSld name="White Background_Text_2 Column">
    <p:spTree>
      <p:nvGrpSpPr>
        <p:cNvPr id="1" name="Shape 79"/>
        <p:cNvGrpSpPr/>
        <p:nvPr/>
      </p:nvGrpSpPr>
      <p:grpSpPr>
        <a:xfrm>
          <a:off x="0" y="0"/>
          <a:ext cx="0" cy="0"/>
          <a:chOff x="0" y="0"/>
          <a:chExt cx="0" cy="0"/>
        </a:xfrm>
      </p:grpSpPr>
      <p:sp>
        <p:nvSpPr>
          <p:cNvPr id="80" name="Google Shape;80;p13"/>
          <p:cNvSpPr txBox="1">
            <a:spLocks noGrp="1"/>
          </p:cNvSpPr>
          <p:nvPr>
            <p:ph type="title"/>
          </p:nvPr>
        </p:nvSpPr>
        <p:spPr>
          <a:xfrm>
            <a:off x="619885" y="830588"/>
            <a:ext cx="7886700" cy="775500"/>
          </a:xfrm>
          <a:prstGeom prst="rect">
            <a:avLst/>
          </a:prstGeom>
          <a:noFill/>
          <a:ln>
            <a:noFill/>
          </a:ln>
        </p:spPr>
        <p:txBody>
          <a:bodyPr spcFirstLastPara="1" wrap="square" lIns="26375" tIns="13175" rIns="26375" bIns="13175" anchor="t" anchorCtr="0">
            <a:noAutofit/>
          </a:bodyPr>
          <a:lstStyle>
            <a:lvl1pPr marR="0" lvl="0" algn="l" rtl="0">
              <a:lnSpc>
                <a:spcPct val="90000"/>
              </a:lnSpc>
              <a:spcBef>
                <a:spcPts val="0"/>
              </a:spcBef>
              <a:spcAft>
                <a:spcPts val="0"/>
              </a:spcAft>
              <a:buClr>
                <a:schemeClr val="accent5"/>
              </a:buClr>
              <a:buSzPts val="2900"/>
              <a:buFont typeface="Work Sans"/>
              <a:buNone/>
              <a:defRPr sz="2900" b="1" i="0" u="none" strike="noStrike" cap="none">
                <a:solidFill>
                  <a:schemeClr val="accent5"/>
                </a:solidFill>
                <a:latin typeface="Work Sans"/>
                <a:ea typeface="Work Sans"/>
                <a:cs typeface="Work Sans"/>
                <a:sym typeface="Work Sans"/>
              </a:defRPr>
            </a:lvl1pPr>
            <a:lvl2pPr lvl="1">
              <a:spcBef>
                <a:spcPts val="0"/>
              </a:spcBef>
              <a:spcAft>
                <a:spcPts val="0"/>
              </a:spcAft>
              <a:buSzPts val="400"/>
              <a:buNone/>
              <a:defRPr sz="500"/>
            </a:lvl2pPr>
            <a:lvl3pPr lvl="2">
              <a:spcBef>
                <a:spcPts val="0"/>
              </a:spcBef>
              <a:spcAft>
                <a:spcPts val="0"/>
              </a:spcAft>
              <a:buSzPts val="400"/>
              <a:buNone/>
              <a:defRPr sz="500"/>
            </a:lvl3pPr>
            <a:lvl4pPr lvl="3">
              <a:spcBef>
                <a:spcPts val="0"/>
              </a:spcBef>
              <a:spcAft>
                <a:spcPts val="0"/>
              </a:spcAft>
              <a:buSzPts val="400"/>
              <a:buNone/>
              <a:defRPr sz="500"/>
            </a:lvl4pPr>
            <a:lvl5pPr lvl="4">
              <a:spcBef>
                <a:spcPts val="0"/>
              </a:spcBef>
              <a:spcAft>
                <a:spcPts val="0"/>
              </a:spcAft>
              <a:buSzPts val="400"/>
              <a:buNone/>
              <a:defRPr sz="500"/>
            </a:lvl5pPr>
            <a:lvl6pPr lvl="5">
              <a:spcBef>
                <a:spcPts val="0"/>
              </a:spcBef>
              <a:spcAft>
                <a:spcPts val="0"/>
              </a:spcAft>
              <a:buSzPts val="400"/>
              <a:buNone/>
              <a:defRPr sz="500"/>
            </a:lvl6pPr>
            <a:lvl7pPr lvl="6">
              <a:spcBef>
                <a:spcPts val="0"/>
              </a:spcBef>
              <a:spcAft>
                <a:spcPts val="0"/>
              </a:spcAft>
              <a:buSzPts val="400"/>
              <a:buNone/>
              <a:defRPr sz="500"/>
            </a:lvl7pPr>
            <a:lvl8pPr lvl="7">
              <a:spcBef>
                <a:spcPts val="0"/>
              </a:spcBef>
              <a:spcAft>
                <a:spcPts val="0"/>
              </a:spcAft>
              <a:buSzPts val="400"/>
              <a:buNone/>
              <a:defRPr sz="500"/>
            </a:lvl8pPr>
            <a:lvl9pPr lvl="8">
              <a:spcBef>
                <a:spcPts val="0"/>
              </a:spcBef>
              <a:spcAft>
                <a:spcPts val="0"/>
              </a:spcAft>
              <a:buSzPts val="400"/>
              <a:buNone/>
              <a:defRPr sz="500"/>
            </a:lvl9pPr>
          </a:lstStyle>
          <a:p>
            <a:endParaRPr/>
          </a:p>
        </p:txBody>
      </p:sp>
      <p:sp>
        <p:nvSpPr>
          <p:cNvPr id="81" name="Google Shape;81;p13"/>
          <p:cNvSpPr txBox="1">
            <a:spLocks noGrp="1"/>
          </p:cNvSpPr>
          <p:nvPr>
            <p:ph type="subTitle" idx="1"/>
          </p:nvPr>
        </p:nvSpPr>
        <p:spPr>
          <a:xfrm>
            <a:off x="619884" y="630490"/>
            <a:ext cx="7886700" cy="200100"/>
          </a:xfrm>
          <a:prstGeom prst="rect">
            <a:avLst/>
          </a:prstGeom>
          <a:noFill/>
          <a:ln>
            <a:noFill/>
          </a:ln>
        </p:spPr>
        <p:txBody>
          <a:bodyPr spcFirstLastPara="1" wrap="square" lIns="26375" tIns="13175" rIns="26375" bIns="13175" anchor="t" anchorCtr="0">
            <a:noAutofit/>
          </a:bodyPr>
          <a:lstStyle>
            <a:lvl1pPr marR="0" lvl="0" algn="l" rtl="0">
              <a:lnSpc>
                <a:spcPct val="90000"/>
              </a:lnSpc>
              <a:spcBef>
                <a:spcPts val="700"/>
              </a:spcBef>
              <a:spcAft>
                <a:spcPts val="0"/>
              </a:spcAft>
              <a:buClr>
                <a:schemeClr val="accent5"/>
              </a:buClr>
              <a:buSzPts val="1200"/>
              <a:buFont typeface="Arial"/>
              <a:buNone/>
              <a:defRPr sz="1200" b="0" i="0" u="none" strike="noStrike" cap="none">
                <a:solidFill>
                  <a:schemeClr val="accent5"/>
                </a:solidFill>
                <a:latin typeface="Work Sans Light"/>
                <a:ea typeface="Work Sans Light"/>
                <a:cs typeface="Work Sans Light"/>
                <a:sym typeface="Work Sans Light"/>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300"/>
              <a:buFont typeface="Arial"/>
              <a:buNone/>
              <a:defRPr sz="13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82" name="Google Shape;82;p13"/>
          <p:cNvSpPr txBox="1">
            <a:spLocks noGrp="1"/>
          </p:cNvSpPr>
          <p:nvPr>
            <p:ph type="body" idx="2"/>
          </p:nvPr>
        </p:nvSpPr>
        <p:spPr>
          <a:xfrm>
            <a:off x="619884" y="1622731"/>
            <a:ext cx="3635100" cy="3024000"/>
          </a:xfrm>
          <a:prstGeom prst="rect">
            <a:avLst/>
          </a:prstGeom>
          <a:noFill/>
          <a:ln>
            <a:noFill/>
          </a:ln>
        </p:spPr>
        <p:txBody>
          <a:bodyPr spcFirstLastPara="1" wrap="square" lIns="26375" tIns="13175" rIns="26375" bIns="13175" anchor="t" anchorCtr="0">
            <a:noAutofit/>
          </a:bodyPr>
          <a:lstStyle>
            <a:lvl1pPr marL="457200" marR="0" lvl="0" indent="-228600" algn="l" rtl="0">
              <a:lnSpc>
                <a:spcPct val="90000"/>
              </a:lnSpc>
              <a:spcBef>
                <a:spcPts val="700"/>
              </a:spcBef>
              <a:spcAft>
                <a:spcPts val="0"/>
              </a:spcAft>
              <a:buClr>
                <a:schemeClr val="accent5"/>
              </a:buClr>
              <a:buSzPts val="1200"/>
              <a:buFont typeface="Arial"/>
              <a:buNone/>
              <a:defRPr sz="1200" b="0" i="0" u="none" strike="noStrike" cap="none">
                <a:solidFill>
                  <a:schemeClr val="accent5"/>
                </a:solidFill>
                <a:latin typeface="Work Sans"/>
                <a:ea typeface="Work Sans"/>
                <a:cs typeface="Work Sans"/>
                <a:sym typeface="Work Sans"/>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4pPr>
            <a:lvl5pPr marL="2286000" marR="0" lvl="4"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5pPr>
            <a:lvl6pPr marL="2743200" marR="0" lvl="5"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6pPr>
            <a:lvl7pPr marL="3200400" marR="0" lvl="6"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7pPr>
            <a:lvl8pPr marL="3657600" marR="0" lvl="7"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8pPr>
            <a:lvl9pPr marL="4114800" marR="0" lvl="8"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9pPr>
          </a:lstStyle>
          <a:p>
            <a:endParaRPr/>
          </a:p>
        </p:txBody>
      </p:sp>
      <p:sp>
        <p:nvSpPr>
          <p:cNvPr id="83" name="Google Shape;83;p13"/>
          <p:cNvSpPr txBox="1">
            <a:spLocks noGrp="1"/>
          </p:cNvSpPr>
          <p:nvPr>
            <p:ph type="body" idx="3"/>
          </p:nvPr>
        </p:nvSpPr>
        <p:spPr>
          <a:xfrm>
            <a:off x="4572002" y="1621812"/>
            <a:ext cx="3635100" cy="3024000"/>
          </a:xfrm>
          <a:prstGeom prst="rect">
            <a:avLst/>
          </a:prstGeom>
          <a:noFill/>
          <a:ln>
            <a:noFill/>
          </a:ln>
        </p:spPr>
        <p:txBody>
          <a:bodyPr spcFirstLastPara="1" wrap="square" lIns="26375" tIns="13175" rIns="26375" bIns="13175" anchor="t" anchorCtr="0">
            <a:noAutofit/>
          </a:bodyPr>
          <a:lstStyle>
            <a:lvl1pPr marL="457200" marR="0" lvl="0" indent="-228600" algn="l" rtl="0">
              <a:lnSpc>
                <a:spcPct val="90000"/>
              </a:lnSpc>
              <a:spcBef>
                <a:spcPts val="700"/>
              </a:spcBef>
              <a:spcAft>
                <a:spcPts val="0"/>
              </a:spcAft>
              <a:buClr>
                <a:schemeClr val="accent5"/>
              </a:buClr>
              <a:buSzPts val="1200"/>
              <a:buFont typeface="Arial"/>
              <a:buNone/>
              <a:defRPr sz="1200" b="0" i="0" u="none" strike="noStrike" cap="none">
                <a:solidFill>
                  <a:schemeClr val="accent5"/>
                </a:solidFill>
                <a:latin typeface="Work Sans"/>
                <a:ea typeface="Work Sans"/>
                <a:cs typeface="Work Sans"/>
                <a:sym typeface="Work Sans"/>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4pPr>
            <a:lvl5pPr marL="2286000" marR="0" lvl="4"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5pPr>
            <a:lvl6pPr marL="2743200" marR="0" lvl="5"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6pPr>
            <a:lvl7pPr marL="3200400" marR="0" lvl="6"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7pPr>
            <a:lvl8pPr marL="3657600" marR="0" lvl="7"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8pPr>
            <a:lvl9pPr marL="4114800" marR="0" lvl="8"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27828687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4"/>
        <p:cNvGrpSpPr/>
        <p:nvPr/>
      </p:nvGrpSpPr>
      <p:grpSpPr>
        <a:xfrm>
          <a:off x="0" y="0"/>
          <a:ext cx="0" cy="0"/>
          <a:chOff x="0" y="0"/>
          <a:chExt cx="0" cy="0"/>
        </a:xfrm>
      </p:grpSpPr>
      <p:sp>
        <p:nvSpPr>
          <p:cNvPr id="85" name="Google Shape;85;p14"/>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noAutofit/>
          </a:bodyPr>
          <a:lstStyle>
            <a:lvl1pPr lvl="0" algn="ctr" rtl="0">
              <a:spcBef>
                <a:spcPts val="0"/>
              </a:spcBef>
              <a:spcAft>
                <a:spcPts val="0"/>
              </a:spcAft>
              <a:buSzPts val="5200"/>
              <a:buChar char="●"/>
              <a:defRPr sz="5200"/>
            </a:lvl1pPr>
            <a:lvl2pPr lvl="1" algn="ctr" rtl="0">
              <a:spcBef>
                <a:spcPts val="0"/>
              </a:spcBef>
              <a:spcAft>
                <a:spcPts val="0"/>
              </a:spcAft>
              <a:buSzPts val="5200"/>
              <a:buChar char="○"/>
              <a:defRPr sz="5200"/>
            </a:lvl2pPr>
            <a:lvl3pPr lvl="2" algn="ctr" rtl="0">
              <a:spcBef>
                <a:spcPts val="0"/>
              </a:spcBef>
              <a:spcAft>
                <a:spcPts val="0"/>
              </a:spcAft>
              <a:buSzPts val="5200"/>
              <a:buChar char="■"/>
              <a:defRPr sz="5200"/>
            </a:lvl3pPr>
            <a:lvl4pPr lvl="3" algn="ctr" rtl="0">
              <a:spcBef>
                <a:spcPts val="0"/>
              </a:spcBef>
              <a:spcAft>
                <a:spcPts val="0"/>
              </a:spcAft>
              <a:buSzPts val="5200"/>
              <a:buChar char="●"/>
              <a:defRPr sz="5200"/>
            </a:lvl4pPr>
            <a:lvl5pPr lvl="4" algn="ctr" rtl="0">
              <a:spcBef>
                <a:spcPts val="0"/>
              </a:spcBef>
              <a:spcAft>
                <a:spcPts val="0"/>
              </a:spcAft>
              <a:buSzPts val="5200"/>
              <a:buChar char="○"/>
              <a:defRPr sz="5200"/>
            </a:lvl5pPr>
            <a:lvl6pPr lvl="5" algn="ctr" rtl="0">
              <a:spcBef>
                <a:spcPts val="0"/>
              </a:spcBef>
              <a:spcAft>
                <a:spcPts val="0"/>
              </a:spcAft>
              <a:buSzPts val="5200"/>
              <a:buChar char="■"/>
              <a:defRPr sz="5200"/>
            </a:lvl6pPr>
            <a:lvl7pPr lvl="6" algn="ctr" rtl="0">
              <a:spcBef>
                <a:spcPts val="0"/>
              </a:spcBef>
              <a:spcAft>
                <a:spcPts val="0"/>
              </a:spcAft>
              <a:buSzPts val="5200"/>
              <a:buChar char="●"/>
              <a:defRPr sz="5200"/>
            </a:lvl7pPr>
            <a:lvl8pPr lvl="7" algn="ctr" rtl="0">
              <a:spcBef>
                <a:spcPts val="0"/>
              </a:spcBef>
              <a:spcAft>
                <a:spcPts val="0"/>
              </a:spcAft>
              <a:buSzPts val="5200"/>
              <a:buChar char="○"/>
              <a:defRPr sz="5200"/>
            </a:lvl8pPr>
            <a:lvl9pPr lvl="8" algn="ctr" rtl="0">
              <a:spcBef>
                <a:spcPts val="0"/>
              </a:spcBef>
              <a:spcAft>
                <a:spcPts val="0"/>
              </a:spcAft>
              <a:buSzPts val="5200"/>
              <a:buChar char="■"/>
              <a:defRPr sz="5200"/>
            </a:lvl9pPr>
          </a:lstStyle>
          <a:p>
            <a:endParaRPr/>
          </a:p>
        </p:txBody>
      </p:sp>
      <p:sp>
        <p:nvSpPr>
          <p:cNvPr id="86" name="Google Shape;86;p14"/>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87" name="Google Shape;87;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l"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14883922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88"/>
        <p:cNvGrpSpPr/>
        <p:nvPr/>
      </p:nvGrpSpPr>
      <p:grpSpPr>
        <a:xfrm>
          <a:off x="0" y="0"/>
          <a:ext cx="0" cy="0"/>
          <a:chOff x="0" y="0"/>
          <a:chExt cx="0" cy="0"/>
        </a:xfrm>
      </p:grpSpPr>
      <p:sp>
        <p:nvSpPr>
          <p:cNvPr id="89" name="Google Shape;89;p15"/>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ctr" anchorCtr="0">
            <a:noAutofit/>
          </a:bodyPr>
          <a:lstStyle>
            <a:lvl1pPr lvl="0" rtl="0">
              <a:spcBef>
                <a:spcPts val="0"/>
              </a:spcBef>
              <a:spcAft>
                <a:spcPts val="0"/>
              </a:spcAft>
              <a:buSzPts val="1400"/>
              <a:buChar char="●"/>
              <a:defRPr/>
            </a:lvl1pPr>
            <a:lvl2pPr lvl="1" rtl="0">
              <a:spcBef>
                <a:spcPts val="0"/>
              </a:spcBef>
              <a:spcAft>
                <a:spcPts val="0"/>
              </a:spcAft>
              <a:buSzPts val="1400"/>
              <a:buChar char="○"/>
              <a:defRPr/>
            </a:lvl2pPr>
            <a:lvl3pPr lvl="2" rtl="0">
              <a:spcBef>
                <a:spcPts val="0"/>
              </a:spcBef>
              <a:spcAft>
                <a:spcPts val="0"/>
              </a:spcAft>
              <a:buSzPts val="1400"/>
              <a:buChar char="■"/>
              <a:defRPr/>
            </a:lvl3pPr>
            <a:lvl4pPr lvl="3" rtl="0">
              <a:spcBef>
                <a:spcPts val="0"/>
              </a:spcBef>
              <a:spcAft>
                <a:spcPts val="0"/>
              </a:spcAft>
              <a:buSzPts val="1400"/>
              <a:buChar char="●"/>
              <a:defRPr/>
            </a:lvl4pPr>
            <a:lvl5pPr lvl="4" rtl="0">
              <a:spcBef>
                <a:spcPts val="0"/>
              </a:spcBef>
              <a:spcAft>
                <a:spcPts val="0"/>
              </a:spcAft>
              <a:buSzPts val="1400"/>
              <a:buChar char="○"/>
              <a:defRPr/>
            </a:lvl5pPr>
            <a:lvl6pPr lvl="5" rtl="0">
              <a:spcBef>
                <a:spcPts val="0"/>
              </a:spcBef>
              <a:spcAft>
                <a:spcPts val="0"/>
              </a:spcAft>
              <a:buSzPts val="1400"/>
              <a:buChar char="■"/>
              <a:defRPr/>
            </a:lvl6pPr>
            <a:lvl7pPr lvl="6" rtl="0">
              <a:spcBef>
                <a:spcPts val="0"/>
              </a:spcBef>
              <a:spcAft>
                <a:spcPts val="0"/>
              </a:spcAft>
              <a:buSzPts val="1400"/>
              <a:buChar char="●"/>
              <a:defRPr/>
            </a:lvl7pPr>
            <a:lvl8pPr lvl="7" rtl="0">
              <a:spcBef>
                <a:spcPts val="0"/>
              </a:spcBef>
              <a:spcAft>
                <a:spcPts val="0"/>
              </a:spcAft>
              <a:buSzPts val="1400"/>
              <a:buChar char="○"/>
              <a:defRPr/>
            </a:lvl8pPr>
            <a:lvl9pPr lvl="8" rtl="0">
              <a:spcBef>
                <a:spcPts val="0"/>
              </a:spcBef>
              <a:spcAft>
                <a:spcPts val="0"/>
              </a:spcAft>
              <a:buSzPts val="1400"/>
              <a:buChar char="■"/>
              <a:defRPr/>
            </a:lvl9pPr>
          </a:lstStyle>
          <a:p>
            <a:endParaRPr/>
          </a:p>
        </p:txBody>
      </p:sp>
      <p:sp>
        <p:nvSpPr>
          <p:cNvPr id="90" name="Google Shape;90;p15"/>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ctr" anchorCtr="0">
            <a:noAutofit/>
          </a:bodyPr>
          <a:lstStyle>
            <a:lvl1pPr marL="457200" lvl="0" indent="-317500" rtl="0">
              <a:spcBef>
                <a:spcPts val="0"/>
              </a:spcBef>
              <a:spcAft>
                <a:spcPts val="0"/>
              </a:spcAft>
              <a:buSzPts val="14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endParaRPr/>
          </a:p>
        </p:txBody>
      </p:sp>
      <p:sp>
        <p:nvSpPr>
          <p:cNvPr id="91" name="Google Shape;91;p1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l"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5423094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2"/>
        <p:cNvGrpSpPr/>
        <p:nvPr/>
      </p:nvGrpSpPr>
      <p:grpSpPr>
        <a:xfrm>
          <a:off x="0" y="0"/>
          <a:ext cx="0" cy="0"/>
          <a:chOff x="0" y="0"/>
          <a:chExt cx="0" cy="0"/>
        </a:xfrm>
      </p:grpSpPr>
      <p:sp>
        <p:nvSpPr>
          <p:cNvPr id="93" name="Google Shape;93;p16"/>
          <p:cNvSpPr txBox="1">
            <a:spLocks noGrp="1"/>
          </p:cNvSpPr>
          <p:nvPr>
            <p:ph type="sldNum" idx="12"/>
          </p:nvPr>
        </p:nvSpPr>
        <p:spPr>
          <a:xfrm>
            <a:off x="8472458" y="4663217"/>
            <a:ext cx="548700" cy="393600"/>
          </a:xfrm>
          <a:prstGeom prst="rect">
            <a:avLst/>
          </a:prstGeom>
          <a:noFill/>
          <a:ln>
            <a:noFill/>
          </a:ln>
        </p:spPr>
        <p:txBody>
          <a:bodyPr spcFirstLastPara="1" wrap="square" lIns="83800" tIns="83800" rIns="83800" bIns="83800" anchor="ctr" anchorCtr="0">
            <a:noAutofit/>
          </a:bodyPr>
          <a:lstStyle>
            <a:lvl1pPr lvl="0" rtl="0">
              <a:buNone/>
              <a:defRPr sz="1300"/>
            </a:lvl1pPr>
            <a:lvl2pPr lvl="1" rtl="0">
              <a:buNone/>
              <a:defRPr sz="1300"/>
            </a:lvl2pPr>
            <a:lvl3pPr lvl="2" rtl="0">
              <a:buNone/>
              <a:defRPr sz="1300"/>
            </a:lvl3pPr>
            <a:lvl4pPr lvl="3" rtl="0">
              <a:buNone/>
              <a:defRPr sz="1300"/>
            </a:lvl4pPr>
            <a:lvl5pPr lvl="4" rtl="0">
              <a:buNone/>
              <a:defRPr sz="1300"/>
            </a:lvl5pPr>
            <a:lvl6pPr lvl="5" rtl="0">
              <a:buNone/>
              <a:defRPr sz="1300"/>
            </a:lvl6pPr>
            <a:lvl7pPr lvl="6" rtl="0">
              <a:buNone/>
              <a:defRPr sz="1300"/>
            </a:lvl7pPr>
            <a:lvl8pPr lvl="7" rtl="0">
              <a:buNone/>
              <a:defRPr sz="1300"/>
            </a:lvl8pPr>
            <a:lvl9pPr lvl="8" rtl="0">
              <a:buNone/>
              <a:defRPr sz="1300"/>
            </a:lvl9pPr>
          </a:lstStyle>
          <a:p>
            <a:pPr marL="0" lvl="0" indent="0" algn="l"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78525046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lide - white 1">
  <p:cSld name="Title slide - white 1">
    <p:spTree>
      <p:nvGrpSpPr>
        <p:cNvPr id="1" name="Shape 94"/>
        <p:cNvGrpSpPr/>
        <p:nvPr/>
      </p:nvGrpSpPr>
      <p:grpSpPr>
        <a:xfrm>
          <a:off x="0" y="0"/>
          <a:ext cx="0" cy="0"/>
          <a:chOff x="0" y="0"/>
          <a:chExt cx="0" cy="0"/>
        </a:xfrm>
      </p:grpSpPr>
      <p:sp>
        <p:nvSpPr>
          <p:cNvPr id="95" name="Google Shape;95;p17"/>
          <p:cNvSpPr txBox="1">
            <a:spLocks noGrp="1"/>
          </p:cNvSpPr>
          <p:nvPr>
            <p:ph type="title"/>
          </p:nvPr>
        </p:nvSpPr>
        <p:spPr>
          <a:xfrm>
            <a:off x="347636" y="2168454"/>
            <a:ext cx="6267900" cy="1093500"/>
          </a:xfrm>
          <a:prstGeom prst="rect">
            <a:avLst/>
          </a:prstGeom>
          <a:noFill/>
          <a:ln>
            <a:noFill/>
          </a:ln>
        </p:spPr>
        <p:txBody>
          <a:bodyPr spcFirstLastPara="1" wrap="square" lIns="7600" tIns="3800" rIns="7600" bIns="3800" anchor="t" anchorCtr="0">
            <a:noAutofit/>
          </a:bodyPr>
          <a:lstStyle>
            <a:lvl1pPr marR="0" lvl="0" algn="l" rtl="0">
              <a:lnSpc>
                <a:spcPct val="90000"/>
              </a:lnSpc>
              <a:spcBef>
                <a:spcPts val="0"/>
              </a:spcBef>
              <a:spcAft>
                <a:spcPts val="0"/>
              </a:spcAft>
              <a:buClr>
                <a:schemeClr val="accent5"/>
              </a:buClr>
              <a:buSzPts val="1200"/>
              <a:buFont typeface="Work Sans"/>
              <a:buNone/>
              <a:defRPr sz="4000" b="1" i="0" u="none" strike="noStrike" cap="none">
                <a:solidFill>
                  <a:schemeClr val="accent5"/>
                </a:solidFill>
                <a:latin typeface="Work Sans"/>
                <a:ea typeface="Work Sans"/>
                <a:cs typeface="Work Sans"/>
                <a:sym typeface="Work Sans"/>
              </a:defRPr>
            </a:lvl1pPr>
            <a:lvl2pPr lvl="1" rtl="0">
              <a:spcBef>
                <a:spcPts val="0"/>
              </a:spcBef>
              <a:spcAft>
                <a:spcPts val="0"/>
              </a:spcAft>
              <a:buSzPts val="100"/>
              <a:buFont typeface="Arial"/>
              <a:buNone/>
              <a:defRPr sz="500"/>
            </a:lvl2pPr>
            <a:lvl3pPr lvl="2" rtl="0">
              <a:spcBef>
                <a:spcPts val="0"/>
              </a:spcBef>
              <a:spcAft>
                <a:spcPts val="0"/>
              </a:spcAft>
              <a:buSzPts val="100"/>
              <a:buFont typeface="Arial"/>
              <a:buNone/>
              <a:defRPr sz="500"/>
            </a:lvl3pPr>
            <a:lvl4pPr lvl="3" rtl="0">
              <a:spcBef>
                <a:spcPts val="0"/>
              </a:spcBef>
              <a:spcAft>
                <a:spcPts val="0"/>
              </a:spcAft>
              <a:buSzPts val="100"/>
              <a:buFont typeface="Arial"/>
              <a:buNone/>
              <a:defRPr sz="500"/>
            </a:lvl4pPr>
            <a:lvl5pPr lvl="4" rtl="0">
              <a:spcBef>
                <a:spcPts val="0"/>
              </a:spcBef>
              <a:spcAft>
                <a:spcPts val="0"/>
              </a:spcAft>
              <a:buSzPts val="100"/>
              <a:buFont typeface="Arial"/>
              <a:buNone/>
              <a:defRPr sz="500"/>
            </a:lvl5pPr>
            <a:lvl6pPr lvl="5" rtl="0">
              <a:spcBef>
                <a:spcPts val="0"/>
              </a:spcBef>
              <a:spcAft>
                <a:spcPts val="0"/>
              </a:spcAft>
              <a:buSzPts val="100"/>
              <a:buFont typeface="Arial"/>
              <a:buNone/>
              <a:defRPr sz="500"/>
            </a:lvl6pPr>
            <a:lvl7pPr lvl="6" rtl="0">
              <a:spcBef>
                <a:spcPts val="0"/>
              </a:spcBef>
              <a:spcAft>
                <a:spcPts val="0"/>
              </a:spcAft>
              <a:buSzPts val="100"/>
              <a:buFont typeface="Arial"/>
              <a:buNone/>
              <a:defRPr sz="500"/>
            </a:lvl7pPr>
            <a:lvl8pPr lvl="7" rtl="0">
              <a:spcBef>
                <a:spcPts val="0"/>
              </a:spcBef>
              <a:spcAft>
                <a:spcPts val="0"/>
              </a:spcAft>
              <a:buSzPts val="100"/>
              <a:buFont typeface="Arial"/>
              <a:buNone/>
              <a:defRPr sz="500"/>
            </a:lvl8pPr>
            <a:lvl9pPr lvl="8" rtl="0">
              <a:spcBef>
                <a:spcPts val="0"/>
              </a:spcBef>
              <a:spcAft>
                <a:spcPts val="0"/>
              </a:spcAft>
              <a:buSzPts val="100"/>
              <a:buFont typeface="Arial"/>
              <a:buNone/>
              <a:defRPr sz="500"/>
            </a:lvl9pPr>
          </a:lstStyle>
          <a:p>
            <a:endParaRPr/>
          </a:p>
        </p:txBody>
      </p:sp>
    </p:spTree>
    <p:extLst>
      <p:ext uri="{BB962C8B-B14F-4D97-AF65-F5344CB8AC3E}">
        <p14:creationId xmlns:p14="http://schemas.microsoft.com/office/powerpoint/2010/main" val="41606417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slide - image 1 w/logos">
  <p:cSld name="Title slide - image 1 w/logos">
    <p:spTree>
      <p:nvGrpSpPr>
        <p:cNvPr id="1" name="Shape 6"/>
        <p:cNvGrpSpPr/>
        <p:nvPr/>
      </p:nvGrpSpPr>
      <p:grpSpPr>
        <a:xfrm>
          <a:off x="0" y="0"/>
          <a:ext cx="0" cy="0"/>
          <a:chOff x="0" y="0"/>
          <a:chExt cx="0" cy="0"/>
        </a:xfrm>
      </p:grpSpPr>
      <p:pic>
        <p:nvPicPr>
          <p:cNvPr id="7" name="Google Shape;7;p2"/>
          <p:cNvPicPr preferRelativeResize="0"/>
          <p:nvPr/>
        </p:nvPicPr>
        <p:blipFill rotWithShape="1">
          <a:blip r:embed="rId2">
            <a:alphaModFix/>
          </a:blip>
          <a:srcRect/>
          <a:stretch/>
        </p:blipFill>
        <p:spPr>
          <a:xfrm>
            <a:off x="0" y="0"/>
            <a:ext cx="9144004" cy="5120640"/>
          </a:xfrm>
          <a:prstGeom prst="rect">
            <a:avLst/>
          </a:prstGeom>
          <a:noFill/>
          <a:ln>
            <a:noFill/>
          </a:ln>
        </p:spPr>
      </p:pic>
      <p:sp>
        <p:nvSpPr>
          <p:cNvPr id="8" name="Google Shape;8;p2"/>
          <p:cNvSpPr txBox="1">
            <a:spLocks noGrp="1"/>
          </p:cNvSpPr>
          <p:nvPr>
            <p:ph type="title"/>
          </p:nvPr>
        </p:nvSpPr>
        <p:spPr>
          <a:xfrm>
            <a:off x="347636" y="2168454"/>
            <a:ext cx="6267900" cy="1093500"/>
          </a:xfrm>
          <a:prstGeom prst="rect">
            <a:avLst/>
          </a:prstGeom>
          <a:noFill/>
          <a:ln>
            <a:noFill/>
          </a:ln>
        </p:spPr>
        <p:txBody>
          <a:bodyPr spcFirstLastPara="1" wrap="square" lIns="26375" tIns="13175" rIns="26375" bIns="13175" anchor="t" anchorCtr="0">
            <a:noAutofit/>
          </a:bodyPr>
          <a:lstStyle>
            <a:lvl1pPr marR="0" lvl="0" algn="l" rtl="0">
              <a:lnSpc>
                <a:spcPct val="90000"/>
              </a:lnSpc>
              <a:spcBef>
                <a:spcPts val="0"/>
              </a:spcBef>
              <a:spcAft>
                <a:spcPts val="0"/>
              </a:spcAft>
              <a:buClr>
                <a:schemeClr val="lt1"/>
              </a:buClr>
              <a:buSzPts val="4000"/>
              <a:buFont typeface="Work Sans"/>
              <a:buNone/>
              <a:defRPr sz="4000" b="1" i="0" u="none" strike="noStrike" cap="none">
                <a:solidFill>
                  <a:schemeClr val="lt1"/>
                </a:solidFill>
                <a:latin typeface="Work Sans"/>
                <a:ea typeface="Work Sans"/>
                <a:cs typeface="Work Sans"/>
                <a:sym typeface="Work Sans"/>
              </a:defRPr>
            </a:lvl1pPr>
            <a:lvl2pPr lvl="1">
              <a:spcBef>
                <a:spcPts val="0"/>
              </a:spcBef>
              <a:spcAft>
                <a:spcPts val="0"/>
              </a:spcAft>
              <a:buSzPts val="400"/>
              <a:buNone/>
              <a:defRPr sz="500"/>
            </a:lvl2pPr>
            <a:lvl3pPr lvl="2">
              <a:spcBef>
                <a:spcPts val="0"/>
              </a:spcBef>
              <a:spcAft>
                <a:spcPts val="0"/>
              </a:spcAft>
              <a:buSzPts val="400"/>
              <a:buNone/>
              <a:defRPr sz="500"/>
            </a:lvl3pPr>
            <a:lvl4pPr lvl="3">
              <a:spcBef>
                <a:spcPts val="0"/>
              </a:spcBef>
              <a:spcAft>
                <a:spcPts val="0"/>
              </a:spcAft>
              <a:buSzPts val="400"/>
              <a:buNone/>
              <a:defRPr sz="500"/>
            </a:lvl4pPr>
            <a:lvl5pPr lvl="4">
              <a:spcBef>
                <a:spcPts val="0"/>
              </a:spcBef>
              <a:spcAft>
                <a:spcPts val="0"/>
              </a:spcAft>
              <a:buSzPts val="400"/>
              <a:buNone/>
              <a:defRPr sz="500"/>
            </a:lvl5pPr>
            <a:lvl6pPr lvl="5">
              <a:spcBef>
                <a:spcPts val="0"/>
              </a:spcBef>
              <a:spcAft>
                <a:spcPts val="0"/>
              </a:spcAft>
              <a:buSzPts val="400"/>
              <a:buNone/>
              <a:defRPr sz="500"/>
            </a:lvl6pPr>
            <a:lvl7pPr lvl="6">
              <a:spcBef>
                <a:spcPts val="0"/>
              </a:spcBef>
              <a:spcAft>
                <a:spcPts val="0"/>
              </a:spcAft>
              <a:buSzPts val="400"/>
              <a:buNone/>
              <a:defRPr sz="500"/>
            </a:lvl7pPr>
            <a:lvl8pPr lvl="7">
              <a:spcBef>
                <a:spcPts val="0"/>
              </a:spcBef>
              <a:spcAft>
                <a:spcPts val="0"/>
              </a:spcAft>
              <a:buSzPts val="400"/>
              <a:buNone/>
              <a:defRPr sz="500"/>
            </a:lvl8pPr>
            <a:lvl9pPr lvl="8">
              <a:spcBef>
                <a:spcPts val="0"/>
              </a:spcBef>
              <a:spcAft>
                <a:spcPts val="0"/>
              </a:spcAft>
              <a:buSzPts val="400"/>
              <a:buNone/>
              <a:defRPr sz="500"/>
            </a:lvl9pPr>
          </a:lstStyle>
          <a:p>
            <a:endParaRPr/>
          </a:p>
        </p:txBody>
      </p:sp>
      <p:grpSp>
        <p:nvGrpSpPr>
          <p:cNvPr id="9" name="Google Shape;9;p2"/>
          <p:cNvGrpSpPr/>
          <p:nvPr/>
        </p:nvGrpSpPr>
        <p:grpSpPr>
          <a:xfrm>
            <a:off x="0" y="4112332"/>
            <a:ext cx="9143539" cy="1031412"/>
            <a:chOff x="0" y="14214766"/>
            <a:chExt cx="31748400" cy="3565200"/>
          </a:xfrm>
        </p:grpSpPr>
        <p:sp>
          <p:nvSpPr>
            <p:cNvPr id="10" name="Google Shape;10;p2"/>
            <p:cNvSpPr/>
            <p:nvPr/>
          </p:nvSpPr>
          <p:spPr>
            <a:xfrm>
              <a:off x="0" y="14214766"/>
              <a:ext cx="31748400" cy="3565200"/>
            </a:xfrm>
            <a:prstGeom prst="rect">
              <a:avLst/>
            </a:prstGeom>
            <a:solidFill>
              <a:schemeClr val="accent3"/>
            </a:solidFill>
            <a:ln>
              <a:noFill/>
            </a:ln>
          </p:spPr>
          <p:txBody>
            <a:bodyPr spcFirstLastPara="1" wrap="square" lIns="26375" tIns="13175" rIns="26375" bIns="13175" anchor="ctr" anchorCtr="0">
              <a:noAutofit/>
            </a:bodyPr>
            <a:lstStyle/>
            <a:p>
              <a:pPr marL="0" marR="0" lvl="0" indent="0" algn="ctr" rtl="0">
                <a:spcBef>
                  <a:spcPts val="0"/>
                </a:spcBef>
                <a:spcAft>
                  <a:spcPts val="0"/>
                </a:spcAft>
                <a:buNone/>
              </a:pPr>
              <a:endParaRPr sz="500" b="0" i="0" u="none" strike="noStrike" cap="none">
                <a:solidFill>
                  <a:schemeClr val="lt1"/>
                </a:solidFill>
                <a:latin typeface="Calibri"/>
                <a:ea typeface="Calibri"/>
                <a:cs typeface="Calibri"/>
                <a:sym typeface="Calibri"/>
              </a:endParaRPr>
            </a:p>
          </p:txBody>
        </p:sp>
        <p:pic>
          <p:nvPicPr>
            <p:cNvPr id="11" name="Google Shape;11;p2"/>
            <p:cNvPicPr preferRelativeResize="0"/>
            <p:nvPr/>
          </p:nvPicPr>
          <p:blipFill rotWithShape="1">
            <a:blip r:embed="rId3">
              <a:alphaModFix/>
            </a:blip>
            <a:srcRect/>
            <a:stretch/>
          </p:blipFill>
          <p:spPr>
            <a:xfrm>
              <a:off x="1410059" y="14994052"/>
              <a:ext cx="2713182" cy="2713182"/>
            </a:xfrm>
            <a:prstGeom prst="rect">
              <a:avLst/>
            </a:prstGeom>
            <a:noFill/>
            <a:ln>
              <a:noFill/>
            </a:ln>
          </p:spPr>
        </p:pic>
        <p:pic>
          <p:nvPicPr>
            <p:cNvPr id="12" name="Google Shape;12;p2"/>
            <p:cNvPicPr preferRelativeResize="0"/>
            <p:nvPr/>
          </p:nvPicPr>
          <p:blipFill rotWithShape="1">
            <a:blip r:embed="rId4">
              <a:alphaModFix/>
            </a:blip>
            <a:srcRect/>
            <a:stretch/>
          </p:blipFill>
          <p:spPr>
            <a:xfrm>
              <a:off x="6346818" y="15977948"/>
              <a:ext cx="3581668" cy="745390"/>
            </a:xfrm>
            <a:prstGeom prst="rect">
              <a:avLst/>
            </a:prstGeom>
            <a:noFill/>
            <a:ln>
              <a:noFill/>
            </a:ln>
          </p:spPr>
        </p:pic>
        <p:pic>
          <p:nvPicPr>
            <p:cNvPr id="13" name="Google Shape;13;p2"/>
            <p:cNvPicPr preferRelativeResize="0"/>
            <p:nvPr/>
          </p:nvPicPr>
          <p:blipFill rotWithShape="1">
            <a:blip r:embed="rId5">
              <a:alphaModFix/>
            </a:blip>
            <a:srcRect/>
            <a:stretch/>
          </p:blipFill>
          <p:spPr>
            <a:xfrm>
              <a:off x="10745868" y="15945159"/>
              <a:ext cx="3906510" cy="807675"/>
            </a:xfrm>
            <a:prstGeom prst="rect">
              <a:avLst/>
            </a:prstGeom>
            <a:noFill/>
            <a:ln>
              <a:noFill/>
            </a:ln>
          </p:spPr>
        </p:pic>
        <p:pic>
          <p:nvPicPr>
            <p:cNvPr id="14" name="Google Shape;14;p2"/>
            <p:cNvPicPr preferRelativeResize="0"/>
            <p:nvPr/>
          </p:nvPicPr>
          <p:blipFill rotWithShape="1">
            <a:blip r:embed="rId6">
              <a:alphaModFix/>
            </a:blip>
            <a:srcRect/>
            <a:stretch/>
          </p:blipFill>
          <p:spPr>
            <a:xfrm>
              <a:off x="14913467" y="15624291"/>
              <a:ext cx="3674481" cy="1508406"/>
            </a:xfrm>
            <a:prstGeom prst="rect">
              <a:avLst/>
            </a:prstGeom>
            <a:noFill/>
            <a:ln>
              <a:noFill/>
            </a:ln>
          </p:spPr>
        </p:pic>
        <p:pic>
          <p:nvPicPr>
            <p:cNvPr id="15" name="Google Shape;15;p2"/>
            <p:cNvPicPr preferRelativeResize="0"/>
            <p:nvPr/>
          </p:nvPicPr>
          <p:blipFill rotWithShape="1">
            <a:blip r:embed="rId7">
              <a:alphaModFix/>
            </a:blip>
            <a:srcRect/>
            <a:stretch/>
          </p:blipFill>
          <p:spPr>
            <a:xfrm>
              <a:off x="23673570" y="15338923"/>
              <a:ext cx="7111228" cy="2023438"/>
            </a:xfrm>
            <a:prstGeom prst="rect">
              <a:avLst/>
            </a:prstGeom>
            <a:noFill/>
            <a:ln>
              <a:noFill/>
            </a:ln>
          </p:spPr>
        </p:pic>
        <p:pic>
          <p:nvPicPr>
            <p:cNvPr id="16" name="Google Shape;16;p2"/>
            <p:cNvPicPr preferRelativeResize="0"/>
            <p:nvPr/>
          </p:nvPicPr>
          <p:blipFill rotWithShape="1">
            <a:blip r:embed="rId8">
              <a:alphaModFix/>
            </a:blip>
            <a:srcRect/>
            <a:stretch/>
          </p:blipFill>
          <p:spPr>
            <a:xfrm>
              <a:off x="18854511" y="15750138"/>
              <a:ext cx="3728397" cy="994240"/>
            </a:xfrm>
            <a:prstGeom prst="rect">
              <a:avLst/>
            </a:prstGeom>
            <a:noFill/>
            <a:ln>
              <a:noFill/>
            </a:ln>
          </p:spPr>
        </p:pic>
        <p:sp>
          <p:nvSpPr>
            <p:cNvPr id="17" name="Google Shape;17;p2"/>
            <p:cNvSpPr txBox="1"/>
            <p:nvPr/>
          </p:nvSpPr>
          <p:spPr>
            <a:xfrm>
              <a:off x="1410059" y="14761972"/>
              <a:ext cx="5763600" cy="523200"/>
            </a:xfrm>
            <a:prstGeom prst="rect">
              <a:avLst/>
            </a:prstGeom>
            <a:noFill/>
            <a:ln>
              <a:noFill/>
            </a:ln>
          </p:spPr>
          <p:txBody>
            <a:bodyPr spcFirstLastPara="1" wrap="square" lIns="26375" tIns="13175" rIns="26375" bIns="13175" anchor="t" anchorCtr="0">
              <a:noAutofit/>
            </a:bodyPr>
            <a:lstStyle/>
            <a:p>
              <a:pPr marL="0" marR="0" lvl="0" indent="0" algn="l" rtl="0">
                <a:spcBef>
                  <a:spcPts val="0"/>
                </a:spcBef>
                <a:spcAft>
                  <a:spcPts val="0"/>
                </a:spcAft>
                <a:buNone/>
              </a:pPr>
              <a:r>
                <a:rPr lang="en" sz="800" b="0" i="0" u="none" strike="noStrike" cap="none">
                  <a:solidFill>
                    <a:schemeClr val="lt1"/>
                  </a:solidFill>
                  <a:latin typeface="Work Sans"/>
                  <a:ea typeface="Work Sans"/>
                  <a:cs typeface="Work Sans"/>
                  <a:sym typeface="Work Sans"/>
                </a:rPr>
                <a:t>Our Partners</a:t>
              </a:r>
              <a:endParaRPr sz="400"/>
            </a:p>
          </p:txBody>
        </p:sp>
        <p:sp>
          <p:nvSpPr>
            <p:cNvPr id="18" name="Google Shape;18;p2"/>
            <p:cNvSpPr txBox="1"/>
            <p:nvPr/>
          </p:nvSpPr>
          <p:spPr>
            <a:xfrm>
              <a:off x="23673569" y="14761972"/>
              <a:ext cx="5763600" cy="523200"/>
            </a:xfrm>
            <a:prstGeom prst="rect">
              <a:avLst/>
            </a:prstGeom>
            <a:noFill/>
            <a:ln>
              <a:noFill/>
            </a:ln>
          </p:spPr>
          <p:txBody>
            <a:bodyPr spcFirstLastPara="1" wrap="square" lIns="26375" tIns="13175" rIns="26375" bIns="13175" anchor="t" anchorCtr="0">
              <a:noAutofit/>
            </a:bodyPr>
            <a:lstStyle/>
            <a:p>
              <a:pPr marL="0" marR="0" lvl="0" indent="0" algn="l" rtl="0">
                <a:spcBef>
                  <a:spcPts val="0"/>
                </a:spcBef>
                <a:spcAft>
                  <a:spcPts val="0"/>
                </a:spcAft>
                <a:buNone/>
              </a:pPr>
              <a:r>
                <a:rPr lang="en" sz="800">
                  <a:solidFill>
                    <a:schemeClr val="lt1"/>
                  </a:solidFill>
                  <a:latin typeface="Work Sans"/>
                  <a:ea typeface="Work Sans"/>
                  <a:cs typeface="Work Sans"/>
                  <a:sym typeface="Work Sans"/>
                </a:rPr>
                <a:t>Our Funders</a:t>
              </a:r>
              <a:endParaRPr sz="400"/>
            </a:p>
          </p:txBody>
        </p:sp>
        <p:pic>
          <p:nvPicPr>
            <p:cNvPr id="19" name="Google Shape;19;p2"/>
            <p:cNvPicPr preferRelativeResize="0"/>
            <p:nvPr/>
          </p:nvPicPr>
          <p:blipFill rotWithShape="1">
            <a:blip r:embed="rId9">
              <a:alphaModFix/>
            </a:blip>
            <a:srcRect/>
            <a:stretch/>
          </p:blipFill>
          <p:spPr>
            <a:xfrm>
              <a:off x="4729898" y="15650231"/>
              <a:ext cx="751960" cy="1430894"/>
            </a:xfrm>
            <a:prstGeom prst="rect">
              <a:avLst/>
            </a:prstGeom>
            <a:noFill/>
            <a:ln>
              <a:noFill/>
            </a:ln>
          </p:spPr>
        </p:pic>
      </p:grpSp>
    </p:spTree>
    <p:extLst>
      <p:ext uri="{BB962C8B-B14F-4D97-AF65-F5344CB8AC3E}">
        <p14:creationId xmlns:p14="http://schemas.microsoft.com/office/powerpoint/2010/main" val="212131259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ext - white ">
  <p:cSld name="Text - white ">
    <p:spTree>
      <p:nvGrpSpPr>
        <p:cNvPr id="1" name="Shape 20"/>
        <p:cNvGrpSpPr/>
        <p:nvPr/>
      </p:nvGrpSpPr>
      <p:grpSpPr>
        <a:xfrm>
          <a:off x="0" y="0"/>
          <a:ext cx="0" cy="0"/>
          <a:chOff x="0" y="0"/>
          <a:chExt cx="0" cy="0"/>
        </a:xfrm>
      </p:grpSpPr>
      <p:sp>
        <p:nvSpPr>
          <p:cNvPr id="21" name="Google Shape;21;p3"/>
          <p:cNvSpPr txBox="1">
            <a:spLocks noGrp="1"/>
          </p:cNvSpPr>
          <p:nvPr>
            <p:ph type="title"/>
          </p:nvPr>
        </p:nvSpPr>
        <p:spPr>
          <a:xfrm>
            <a:off x="637416" y="613957"/>
            <a:ext cx="7886700" cy="994200"/>
          </a:xfrm>
          <a:prstGeom prst="rect">
            <a:avLst/>
          </a:prstGeom>
          <a:noFill/>
          <a:ln>
            <a:noFill/>
          </a:ln>
        </p:spPr>
        <p:txBody>
          <a:bodyPr spcFirstLastPara="1" wrap="square" lIns="26375" tIns="13175" rIns="26375" bIns="13175" anchor="t" anchorCtr="0">
            <a:noAutofit/>
          </a:bodyPr>
          <a:lstStyle>
            <a:lvl1pPr marR="0" lvl="0" algn="l" rtl="0">
              <a:lnSpc>
                <a:spcPct val="90000"/>
              </a:lnSpc>
              <a:spcBef>
                <a:spcPts val="0"/>
              </a:spcBef>
              <a:spcAft>
                <a:spcPts val="0"/>
              </a:spcAft>
              <a:buClr>
                <a:schemeClr val="accent5"/>
              </a:buClr>
              <a:buSzPts val="2900"/>
              <a:buFont typeface="Work Sans"/>
              <a:buNone/>
              <a:defRPr sz="2900" b="1" i="0" u="none" strike="noStrike" cap="none">
                <a:solidFill>
                  <a:schemeClr val="accent5"/>
                </a:solidFill>
                <a:latin typeface="Work Sans"/>
                <a:ea typeface="Work Sans"/>
                <a:cs typeface="Work Sans"/>
                <a:sym typeface="Work Sans"/>
              </a:defRPr>
            </a:lvl1pPr>
            <a:lvl2pPr lvl="1">
              <a:spcBef>
                <a:spcPts val="0"/>
              </a:spcBef>
              <a:spcAft>
                <a:spcPts val="0"/>
              </a:spcAft>
              <a:buSzPts val="400"/>
              <a:buNone/>
              <a:defRPr sz="500"/>
            </a:lvl2pPr>
            <a:lvl3pPr lvl="2">
              <a:spcBef>
                <a:spcPts val="0"/>
              </a:spcBef>
              <a:spcAft>
                <a:spcPts val="0"/>
              </a:spcAft>
              <a:buSzPts val="400"/>
              <a:buNone/>
              <a:defRPr sz="500"/>
            </a:lvl3pPr>
            <a:lvl4pPr lvl="3">
              <a:spcBef>
                <a:spcPts val="0"/>
              </a:spcBef>
              <a:spcAft>
                <a:spcPts val="0"/>
              </a:spcAft>
              <a:buSzPts val="400"/>
              <a:buNone/>
              <a:defRPr sz="500"/>
            </a:lvl4pPr>
            <a:lvl5pPr lvl="4">
              <a:spcBef>
                <a:spcPts val="0"/>
              </a:spcBef>
              <a:spcAft>
                <a:spcPts val="0"/>
              </a:spcAft>
              <a:buSzPts val="400"/>
              <a:buNone/>
              <a:defRPr sz="500"/>
            </a:lvl5pPr>
            <a:lvl6pPr lvl="5">
              <a:spcBef>
                <a:spcPts val="0"/>
              </a:spcBef>
              <a:spcAft>
                <a:spcPts val="0"/>
              </a:spcAft>
              <a:buSzPts val="400"/>
              <a:buNone/>
              <a:defRPr sz="500"/>
            </a:lvl6pPr>
            <a:lvl7pPr lvl="6">
              <a:spcBef>
                <a:spcPts val="0"/>
              </a:spcBef>
              <a:spcAft>
                <a:spcPts val="0"/>
              </a:spcAft>
              <a:buSzPts val="400"/>
              <a:buNone/>
              <a:defRPr sz="500"/>
            </a:lvl7pPr>
            <a:lvl8pPr lvl="7">
              <a:spcBef>
                <a:spcPts val="0"/>
              </a:spcBef>
              <a:spcAft>
                <a:spcPts val="0"/>
              </a:spcAft>
              <a:buSzPts val="400"/>
              <a:buNone/>
              <a:defRPr sz="500"/>
            </a:lvl8pPr>
            <a:lvl9pPr lvl="8">
              <a:spcBef>
                <a:spcPts val="0"/>
              </a:spcBef>
              <a:spcAft>
                <a:spcPts val="0"/>
              </a:spcAft>
              <a:buSzPts val="400"/>
              <a:buNone/>
              <a:defRPr sz="500"/>
            </a:lvl9pPr>
          </a:lstStyle>
          <a:p>
            <a:endParaRPr/>
          </a:p>
        </p:txBody>
      </p:sp>
      <p:sp>
        <p:nvSpPr>
          <p:cNvPr id="22" name="Google Shape;22;p3"/>
          <p:cNvSpPr txBox="1">
            <a:spLocks noGrp="1"/>
          </p:cNvSpPr>
          <p:nvPr>
            <p:ph type="body" idx="1"/>
          </p:nvPr>
        </p:nvSpPr>
        <p:spPr>
          <a:xfrm>
            <a:off x="637416" y="1621350"/>
            <a:ext cx="7878000" cy="2768100"/>
          </a:xfrm>
          <a:prstGeom prst="rect">
            <a:avLst/>
          </a:prstGeom>
          <a:noFill/>
          <a:ln>
            <a:noFill/>
          </a:ln>
        </p:spPr>
        <p:txBody>
          <a:bodyPr spcFirstLastPara="1" wrap="square" lIns="26375" tIns="13175" rIns="26375" bIns="13175" anchor="t" anchorCtr="0">
            <a:noAutofit/>
          </a:bodyPr>
          <a:lstStyle>
            <a:lvl1pPr marL="457200" marR="0" lvl="0" indent="-355600" algn="l" rtl="0">
              <a:lnSpc>
                <a:spcPct val="90000"/>
              </a:lnSpc>
              <a:spcBef>
                <a:spcPts val="700"/>
              </a:spcBef>
              <a:spcAft>
                <a:spcPts val="0"/>
              </a:spcAft>
              <a:buClr>
                <a:schemeClr val="accent5"/>
              </a:buClr>
              <a:buSzPts val="2000"/>
              <a:buFont typeface="Arial"/>
              <a:buChar char="•"/>
              <a:defRPr sz="2000" b="0" i="0" u="none" strike="noStrike" cap="none">
                <a:solidFill>
                  <a:schemeClr val="accent5"/>
                </a:solidFill>
                <a:latin typeface="Work Sans"/>
                <a:ea typeface="Work Sans"/>
                <a:cs typeface="Work Sans"/>
                <a:sym typeface="Work Sans"/>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4pPr>
            <a:lvl5pPr marL="2286000" marR="0" lvl="4"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5pPr>
            <a:lvl6pPr marL="2743200" marR="0" lvl="5"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6pPr>
            <a:lvl7pPr marL="3200400" marR="0" lvl="6"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7pPr>
            <a:lvl8pPr marL="3657600" marR="0" lvl="7"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8pPr>
            <a:lvl9pPr marL="4114800" marR="0" lvl="8"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311575824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slide - image 1">
  <p:cSld name="Title slide - image 1">
    <p:spTree>
      <p:nvGrpSpPr>
        <p:cNvPr id="1" name="Shape 23"/>
        <p:cNvGrpSpPr/>
        <p:nvPr/>
      </p:nvGrpSpPr>
      <p:grpSpPr>
        <a:xfrm>
          <a:off x="0" y="0"/>
          <a:ext cx="0" cy="0"/>
          <a:chOff x="0" y="0"/>
          <a:chExt cx="0" cy="0"/>
        </a:xfrm>
      </p:grpSpPr>
      <p:pic>
        <p:nvPicPr>
          <p:cNvPr id="24" name="Google Shape;24;p4"/>
          <p:cNvPicPr preferRelativeResize="0"/>
          <p:nvPr/>
        </p:nvPicPr>
        <p:blipFill rotWithShape="1">
          <a:blip r:embed="rId2">
            <a:alphaModFix/>
          </a:blip>
          <a:srcRect/>
          <a:stretch/>
        </p:blipFill>
        <p:spPr>
          <a:xfrm>
            <a:off x="0" y="0"/>
            <a:ext cx="9144004" cy="5120640"/>
          </a:xfrm>
          <a:prstGeom prst="rect">
            <a:avLst/>
          </a:prstGeom>
          <a:noFill/>
          <a:ln>
            <a:noFill/>
          </a:ln>
        </p:spPr>
      </p:pic>
      <p:sp>
        <p:nvSpPr>
          <p:cNvPr id="25" name="Google Shape;25;p4"/>
          <p:cNvSpPr txBox="1">
            <a:spLocks noGrp="1"/>
          </p:cNvSpPr>
          <p:nvPr>
            <p:ph type="title"/>
          </p:nvPr>
        </p:nvSpPr>
        <p:spPr>
          <a:xfrm>
            <a:off x="347636" y="2168454"/>
            <a:ext cx="6267900" cy="1093500"/>
          </a:xfrm>
          <a:prstGeom prst="rect">
            <a:avLst/>
          </a:prstGeom>
          <a:noFill/>
          <a:ln>
            <a:noFill/>
          </a:ln>
        </p:spPr>
        <p:txBody>
          <a:bodyPr spcFirstLastPara="1" wrap="square" lIns="26375" tIns="13175" rIns="26375" bIns="13175" anchor="t" anchorCtr="0">
            <a:noAutofit/>
          </a:bodyPr>
          <a:lstStyle>
            <a:lvl1pPr marR="0" lvl="0" algn="l" rtl="0">
              <a:lnSpc>
                <a:spcPct val="90000"/>
              </a:lnSpc>
              <a:spcBef>
                <a:spcPts val="0"/>
              </a:spcBef>
              <a:spcAft>
                <a:spcPts val="0"/>
              </a:spcAft>
              <a:buClr>
                <a:schemeClr val="lt1"/>
              </a:buClr>
              <a:buSzPts val="4000"/>
              <a:buFont typeface="Work Sans"/>
              <a:buNone/>
              <a:defRPr sz="4000" b="1" i="0" u="none" strike="noStrike" cap="none">
                <a:solidFill>
                  <a:schemeClr val="lt1"/>
                </a:solidFill>
                <a:latin typeface="Work Sans"/>
                <a:ea typeface="Work Sans"/>
                <a:cs typeface="Work Sans"/>
                <a:sym typeface="Work Sans"/>
              </a:defRPr>
            </a:lvl1pPr>
            <a:lvl2pPr lvl="1">
              <a:spcBef>
                <a:spcPts val="0"/>
              </a:spcBef>
              <a:spcAft>
                <a:spcPts val="0"/>
              </a:spcAft>
              <a:buSzPts val="400"/>
              <a:buNone/>
              <a:defRPr sz="500"/>
            </a:lvl2pPr>
            <a:lvl3pPr lvl="2">
              <a:spcBef>
                <a:spcPts val="0"/>
              </a:spcBef>
              <a:spcAft>
                <a:spcPts val="0"/>
              </a:spcAft>
              <a:buSzPts val="400"/>
              <a:buNone/>
              <a:defRPr sz="500"/>
            </a:lvl3pPr>
            <a:lvl4pPr lvl="3">
              <a:spcBef>
                <a:spcPts val="0"/>
              </a:spcBef>
              <a:spcAft>
                <a:spcPts val="0"/>
              </a:spcAft>
              <a:buSzPts val="400"/>
              <a:buNone/>
              <a:defRPr sz="500"/>
            </a:lvl4pPr>
            <a:lvl5pPr lvl="4">
              <a:spcBef>
                <a:spcPts val="0"/>
              </a:spcBef>
              <a:spcAft>
                <a:spcPts val="0"/>
              </a:spcAft>
              <a:buSzPts val="400"/>
              <a:buNone/>
              <a:defRPr sz="500"/>
            </a:lvl5pPr>
            <a:lvl6pPr lvl="5">
              <a:spcBef>
                <a:spcPts val="0"/>
              </a:spcBef>
              <a:spcAft>
                <a:spcPts val="0"/>
              </a:spcAft>
              <a:buSzPts val="400"/>
              <a:buNone/>
              <a:defRPr sz="500"/>
            </a:lvl6pPr>
            <a:lvl7pPr lvl="6">
              <a:spcBef>
                <a:spcPts val="0"/>
              </a:spcBef>
              <a:spcAft>
                <a:spcPts val="0"/>
              </a:spcAft>
              <a:buSzPts val="400"/>
              <a:buNone/>
              <a:defRPr sz="500"/>
            </a:lvl7pPr>
            <a:lvl8pPr lvl="7">
              <a:spcBef>
                <a:spcPts val="0"/>
              </a:spcBef>
              <a:spcAft>
                <a:spcPts val="0"/>
              </a:spcAft>
              <a:buSzPts val="400"/>
              <a:buNone/>
              <a:defRPr sz="500"/>
            </a:lvl8pPr>
            <a:lvl9pPr lvl="8">
              <a:spcBef>
                <a:spcPts val="0"/>
              </a:spcBef>
              <a:spcAft>
                <a:spcPts val="0"/>
              </a:spcAft>
              <a:buSzPts val="400"/>
              <a:buNone/>
              <a:defRPr sz="500"/>
            </a:lvl9pPr>
          </a:lstStyle>
          <a:p>
            <a:endParaRPr/>
          </a:p>
        </p:txBody>
      </p:sp>
    </p:spTree>
    <p:extLst>
      <p:ext uri="{BB962C8B-B14F-4D97-AF65-F5344CB8AC3E}">
        <p14:creationId xmlns:p14="http://schemas.microsoft.com/office/powerpoint/2010/main" val="103894160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Logo slide">
  <p:cSld name="Logo slide">
    <p:spTree>
      <p:nvGrpSpPr>
        <p:cNvPr id="1" name="Shape 26"/>
        <p:cNvGrpSpPr/>
        <p:nvPr/>
      </p:nvGrpSpPr>
      <p:grpSpPr>
        <a:xfrm>
          <a:off x="0" y="0"/>
          <a:ext cx="0" cy="0"/>
          <a:chOff x="0" y="0"/>
          <a:chExt cx="0" cy="0"/>
        </a:xfrm>
      </p:grpSpPr>
      <p:pic>
        <p:nvPicPr>
          <p:cNvPr id="27" name="Google Shape;27;p5"/>
          <p:cNvPicPr preferRelativeResize="0"/>
          <p:nvPr/>
        </p:nvPicPr>
        <p:blipFill rotWithShape="1">
          <a:blip r:embed="rId2">
            <a:alphaModFix/>
          </a:blip>
          <a:srcRect/>
          <a:stretch/>
        </p:blipFill>
        <p:spPr>
          <a:xfrm>
            <a:off x="0" y="0"/>
            <a:ext cx="9144004" cy="5120640"/>
          </a:xfrm>
          <a:prstGeom prst="rect">
            <a:avLst/>
          </a:prstGeom>
          <a:noFill/>
          <a:ln>
            <a:noFill/>
          </a:ln>
        </p:spPr>
      </p:pic>
    </p:spTree>
    <p:extLst>
      <p:ext uri="{BB962C8B-B14F-4D97-AF65-F5344CB8AC3E}">
        <p14:creationId xmlns:p14="http://schemas.microsoft.com/office/powerpoint/2010/main" val="17774680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Two Content" type="twoObj">
  <p:cSld name="TWO_OBJECTS">
    <p:spTree>
      <p:nvGrpSpPr>
        <p:cNvPr id="1" name="Shape 79"/>
        <p:cNvGrpSpPr/>
        <p:nvPr/>
      </p:nvGrpSpPr>
      <p:grpSpPr>
        <a:xfrm>
          <a:off x="0" y="0"/>
          <a:ext cx="0" cy="0"/>
          <a:chOff x="0" y="0"/>
          <a:chExt cx="0" cy="0"/>
        </a:xfrm>
      </p:grpSpPr>
      <p:sp>
        <p:nvSpPr>
          <p:cNvPr id="80" name="Google Shape;80;p17"/>
          <p:cNvSpPr/>
          <p:nvPr/>
        </p:nvSpPr>
        <p:spPr>
          <a:xfrm>
            <a:off x="0" y="4698318"/>
            <a:ext cx="9144000" cy="445200"/>
          </a:xfrm>
          <a:prstGeom prst="rect">
            <a:avLst/>
          </a:prstGeom>
          <a:solidFill>
            <a:schemeClr val="accent2"/>
          </a:solidFill>
          <a:ln>
            <a:noFill/>
          </a:ln>
          <a:effectLst>
            <a:outerShdw blurRad="40000" dist="23000" dir="5400000" rotWithShape="0">
              <a:srgbClr val="808080">
                <a:alpha val="34900"/>
              </a:srgbClr>
            </a:outerShdw>
          </a:effectLst>
        </p:spPr>
        <p:txBody>
          <a:bodyPr spcFirstLastPara="1" wrap="square" lIns="81625" tIns="40800" rIns="81625" bIns="40800" anchor="ctr" anchorCtr="0">
            <a:noAutofit/>
          </a:bodyPr>
          <a:lstStyle/>
          <a:p>
            <a:pPr marL="0" marR="0" lvl="0" indent="0" algn="ctr" rtl="0">
              <a:spcBef>
                <a:spcPts val="0"/>
              </a:spcBef>
              <a:spcAft>
                <a:spcPts val="0"/>
              </a:spcAft>
              <a:buNone/>
            </a:pPr>
            <a:endParaRPr sz="1600" b="0" i="0" u="none" strike="noStrike" cap="none">
              <a:solidFill>
                <a:srgbClr val="959595"/>
              </a:solidFill>
              <a:latin typeface="Calibri"/>
              <a:ea typeface="Calibri"/>
              <a:cs typeface="Calibri"/>
              <a:sym typeface="Calibri"/>
            </a:endParaRPr>
          </a:p>
        </p:txBody>
      </p:sp>
      <p:sp>
        <p:nvSpPr>
          <p:cNvPr id="81" name="Google Shape;81;p17"/>
          <p:cNvSpPr txBox="1"/>
          <p:nvPr/>
        </p:nvSpPr>
        <p:spPr>
          <a:xfrm>
            <a:off x="457081" y="4801878"/>
            <a:ext cx="2134200" cy="236400"/>
          </a:xfrm>
          <a:prstGeom prst="rect">
            <a:avLst/>
          </a:prstGeom>
          <a:noFill/>
          <a:ln>
            <a:noFill/>
          </a:ln>
        </p:spPr>
        <p:txBody>
          <a:bodyPr spcFirstLastPara="1" wrap="square" lIns="81625" tIns="40800" rIns="81625" bIns="40800" anchor="t" anchorCtr="0">
            <a:spAutoFit/>
          </a:bodyPr>
          <a:lstStyle/>
          <a:p>
            <a:pPr marL="0" marR="0" lvl="0" indent="0" algn="l" rtl="0">
              <a:spcBef>
                <a:spcPts val="0"/>
              </a:spcBef>
              <a:spcAft>
                <a:spcPts val="0"/>
              </a:spcAft>
              <a:buNone/>
            </a:pPr>
            <a:r>
              <a:rPr lang="en-GB" sz="1000" b="0" i="0" u="none" strike="noStrike" cap="none">
                <a:solidFill>
                  <a:srgbClr val="414141"/>
                </a:solidFill>
                <a:latin typeface="Arial"/>
                <a:ea typeface="Arial"/>
                <a:cs typeface="Arial"/>
                <a:sym typeface="Arial"/>
              </a:rPr>
              <a:t>www.bl.uk</a:t>
            </a:r>
            <a:endParaRPr sz="1000"/>
          </a:p>
        </p:txBody>
      </p:sp>
      <p:pic>
        <p:nvPicPr>
          <p:cNvPr id="82" name="Google Shape;82;p17" descr="BLMARK_4 COL_BLRED_18mm.eps"/>
          <p:cNvPicPr preferRelativeResize="0"/>
          <p:nvPr/>
        </p:nvPicPr>
        <p:blipFill rotWithShape="1">
          <a:blip r:embed="rId2">
            <a:alphaModFix/>
          </a:blip>
          <a:srcRect/>
          <a:stretch/>
        </p:blipFill>
        <p:spPr>
          <a:xfrm>
            <a:off x="8592885" y="114274"/>
            <a:ext cx="404706" cy="787990"/>
          </a:xfrm>
          <a:prstGeom prst="rect">
            <a:avLst/>
          </a:prstGeom>
          <a:noFill/>
          <a:ln>
            <a:noFill/>
          </a:ln>
        </p:spPr>
      </p:pic>
      <p:pic>
        <p:nvPicPr>
          <p:cNvPr id="83" name="Google Shape;83;p17" descr="BLMARK_4 COL_BLRED_18mm.eps"/>
          <p:cNvPicPr preferRelativeResize="0"/>
          <p:nvPr/>
        </p:nvPicPr>
        <p:blipFill rotWithShape="1">
          <a:blip r:embed="rId2">
            <a:alphaModFix/>
          </a:blip>
          <a:srcRect/>
          <a:stretch/>
        </p:blipFill>
        <p:spPr>
          <a:xfrm>
            <a:off x="8592885" y="114274"/>
            <a:ext cx="404706" cy="787990"/>
          </a:xfrm>
          <a:prstGeom prst="rect">
            <a:avLst/>
          </a:prstGeom>
          <a:noFill/>
          <a:ln>
            <a:noFill/>
          </a:ln>
        </p:spPr>
      </p:pic>
      <p:sp>
        <p:nvSpPr>
          <p:cNvPr id="84" name="Google Shape;84;p17"/>
          <p:cNvSpPr txBox="1">
            <a:spLocks noGrp="1"/>
          </p:cNvSpPr>
          <p:nvPr>
            <p:ph type="title"/>
          </p:nvPr>
        </p:nvSpPr>
        <p:spPr>
          <a:xfrm>
            <a:off x="457081" y="205931"/>
            <a:ext cx="8229900" cy="857100"/>
          </a:xfrm>
          <a:prstGeom prst="rect">
            <a:avLst/>
          </a:prstGeom>
          <a:noFill/>
          <a:ln>
            <a:noFill/>
          </a:ln>
        </p:spPr>
        <p:txBody>
          <a:bodyPr spcFirstLastPara="1" wrap="square" lIns="81625" tIns="40800" rIns="81625" bIns="40800" anchor="ctr" anchorCtr="0">
            <a:noAutofit/>
          </a:bodyPr>
          <a:lstStyle>
            <a:lvl1pPr lvl="0" algn="l" rtl="0">
              <a:spcBef>
                <a:spcPts val="0"/>
              </a:spcBef>
              <a:spcAft>
                <a:spcPts val="0"/>
              </a:spcAft>
              <a:buSzPts val="1000"/>
              <a:buNone/>
              <a:defRPr/>
            </a:lvl1pPr>
            <a:lvl2pPr lvl="1" algn="l" rtl="0">
              <a:spcBef>
                <a:spcPts val="0"/>
              </a:spcBef>
              <a:spcAft>
                <a:spcPts val="0"/>
              </a:spcAft>
              <a:buSzPts val="1000"/>
              <a:buNone/>
              <a:defRPr/>
            </a:lvl2pPr>
            <a:lvl3pPr lvl="2" algn="l" rtl="0">
              <a:spcBef>
                <a:spcPts val="0"/>
              </a:spcBef>
              <a:spcAft>
                <a:spcPts val="0"/>
              </a:spcAft>
              <a:buSzPts val="1000"/>
              <a:buNone/>
              <a:defRPr/>
            </a:lvl3pPr>
            <a:lvl4pPr lvl="3" algn="l" rtl="0">
              <a:spcBef>
                <a:spcPts val="0"/>
              </a:spcBef>
              <a:spcAft>
                <a:spcPts val="0"/>
              </a:spcAft>
              <a:buSzPts val="1000"/>
              <a:buNone/>
              <a:defRPr/>
            </a:lvl4pPr>
            <a:lvl5pPr lvl="4" algn="l" rtl="0">
              <a:spcBef>
                <a:spcPts val="0"/>
              </a:spcBef>
              <a:spcAft>
                <a:spcPts val="0"/>
              </a:spcAft>
              <a:buSzPts val="1000"/>
              <a:buNone/>
              <a:defRPr/>
            </a:lvl5pPr>
            <a:lvl6pPr lvl="5" algn="ctr" rtl="0">
              <a:spcBef>
                <a:spcPts val="0"/>
              </a:spcBef>
              <a:spcAft>
                <a:spcPts val="0"/>
              </a:spcAft>
              <a:buSzPts val="1000"/>
              <a:buNone/>
              <a:defRPr/>
            </a:lvl6pPr>
            <a:lvl7pPr lvl="6" algn="ctr" rtl="0">
              <a:spcBef>
                <a:spcPts val="0"/>
              </a:spcBef>
              <a:spcAft>
                <a:spcPts val="0"/>
              </a:spcAft>
              <a:buSzPts val="1000"/>
              <a:buNone/>
              <a:defRPr/>
            </a:lvl7pPr>
            <a:lvl8pPr lvl="7" algn="ctr" rtl="0">
              <a:spcBef>
                <a:spcPts val="0"/>
              </a:spcBef>
              <a:spcAft>
                <a:spcPts val="0"/>
              </a:spcAft>
              <a:buSzPts val="1000"/>
              <a:buNone/>
              <a:defRPr/>
            </a:lvl8pPr>
            <a:lvl9pPr lvl="8" algn="ctr" rtl="0">
              <a:spcBef>
                <a:spcPts val="0"/>
              </a:spcBef>
              <a:spcAft>
                <a:spcPts val="0"/>
              </a:spcAft>
              <a:buSzPts val="1000"/>
              <a:buNone/>
              <a:defRPr/>
            </a:lvl9pPr>
          </a:lstStyle>
          <a:p>
            <a:endParaRPr/>
          </a:p>
        </p:txBody>
      </p:sp>
      <p:sp>
        <p:nvSpPr>
          <p:cNvPr id="85" name="Google Shape;85;p17"/>
          <p:cNvSpPr txBox="1">
            <a:spLocks noGrp="1"/>
          </p:cNvSpPr>
          <p:nvPr>
            <p:ph type="body" idx="1"/>
          </p:nvPr>
        </p:nvSpPr>
        <p:spPr>
          <a:xfrm>
            <a:off x="342811" y="1199874"/>
            <a:ext cx="3028200" cy="3393600"/>
          </a:xfrm>
          <a:prstGeom prst="rect">
            <a:avLst/>
          </a:prstGeom>
          <a:noFill/>
          <a:ln>
            <a:noFill/>
          </a:ln>
        </p:spPr>
        <p:txBody>
          <a:bodyPr spcFirstLastPara="1" wrap="square" lIns="81625" tIns="40800" rIns="81625" bIns="40800" anchor="t" anchorCtr="0">
            <a:noAutofit/>
          </a:bodyPr>
          <a:lstStyle>
            <a:lvl1pPr marL="457200" lvl="0" indent="-361950" algn="l" rtl="0">
              <a:spcBef>
                <a:spcPts val="400"/>
              </a:spcBef>
              <a:spcAft>
                <a:spcPts val="0"/>
              </a:spcAft>
              <a:buSzPts val="2100"/>
              <a:buChar char="•"/>
              <a:defRPr sz="2100"/>
            </a:lvl1pPr>
            <a:lvl2pPr marL="914400" lvl="1" indent="-342900" algn="l" rtl="0">
              <a:spcBef>
                <a:spcPts val="400"/>
              </a:spcBef>
              <a:spcAft>
                <a:spcPts val="0"/>
              </a:spcAft>
              <a:buSzPts val="1800"/>
              <a:buChar char="•"/>
              <a:defRPr sz="1800"/>
            </a:lvl2pPr>
            <a:lvl3pPr marL="1371600" lvl="2" indent="-323850" algn="l" rtl="0">
              <a:spcBef>
                <a:spcPts val="300"/>
              </a:spcBef>
              <a:spcAft>
                <a:spcPts val="0"/>
              </a:spcAft>
              <a:buClr>
                <a:schemeClr val="dk1"/>
              </a:buClr>
              <a:buSzPts val="1500"/>
              <a:buChar char="•"/>
              <a:defRPr sz="1500"/>
            </a:lvl3pPr>
            <a:lvl4pPr marL="1828800" lvl="3" indent="-311150" algn="l" rtl="0">
              <a:spcBef>
                <a:spcPts val="300"/>
              </a:spcBef>
              <a:spcAft>
                <a:spcPts val="0"/>
              </a:spcAft>
              <a:buClr>
                <a:schemeClr val="dk1"/>
              </a:buClr>
              <a:buSzPts val="1300"/>
              <a:buChar char="–"/>
              <a:defRPr sz="1300"/>
            </a:lvl4pPr>
            <a:lvl5pPr marL="2286000" lvl="4" indent="-311150" algn="l" rtl="0">
              <a:spcBef>
                <a:spcPts val="300"/>
              </a:spcBef>
              <a:spcAft>
                <a:spcPts val="0"/>
              </a:spcAft>
              <a:buClr>
                <a:schemeClr val="dk1"/>
              </a:buClr>
              <a:buSzPts val="1300"/>
              <a:buChar char="»"/>
              <a:defRPr sz="1300"/>
            </a:lvl5pPr>
            <a:lvl6pPr marL="2743200" lvl="5" indent="-311150" algn="l" rtl="0">
              <a:spcBef>
                <a:spcPts val="300"/>
              </a:spcBef>
              <a:spcAft>
                <a:spcPts val="0"/>
              </a:spcAft>
              <a:buClr>
                <a:schemeClr val="dk1"/>
              </a:buClr>
              <a:buSzPts val="1300"/>
              <a:buChar char="•"/>
              <a:defRPr sz="1300"/>
            </a:lvl6pPr>
            <a:lvl7pPr marL="3200400" lvl="6" indent="-311150" algn="l" rtl="0">
              <a:spcBef>
                <a:spcPts val="300"/>
              </a:spcBef>
              <a:spcAft>
                <a:spcPts val="0"/>
              </a:spcAft>
              <a:buClr>
                <a:schemeClr val="dk1"/>
              </a:buClr>
              <a:buSzPts val="1300"/>
              <a:buChar char="•"/>
              <a:defRPr sz="1300"/>
            </a:lvl7pPr>
            <a:lvl8pPr marL="3657600" lvl="7" indent="-311150" algn="l" rtl="0">
              <a:spcBef>
                <a:spcPts val="300"/>
              </a:spcBef>
              <a:spcAft>
                <a:spcPts val="0"/>
              </a:spcAft>
              <a:buClr>
                <a:schemeClr val="dk1"/>
              </a:buClr>
              <a:buSzPts val="1300"/>
              <a:buChar char="•"/>
              <a:defRPr sz="1300"/>
            </a:lvl8pPr>
            <a:lvl9pPr marL="4114800" lvl="8" indent="-311150" algn="l" rtl="0">
              <a:spcBef>
                <a:spcPts val="300"/>
              </a:spcBef>
              <a:spcAft>
                <a:spcPts val="0"/>
              </a:spcAft>
              <a:buClr>
                <a:schemeClr val="dk1"/>
              </a:buClr>
              <a:buSzPts val="1300"/>
              <a:buChar char="•"/>
              <a:defRPr sz="1300"/>
            </a:lvl9pPr>
          </a:lstStyle>
          <a:p>
            <a:endParaRPr/>
          </a:p>
        </p:txBody>
      </p:sp>
      <p:sp>
        <p:nvSpPr>
          <p:cNvPr id="86" name="Google Shape;86;p17"/>
          <p:cNvSpPr txBox="1">
            <a:spLocks noGrp="1"/>
          </p:cNvSpPr>
          <p:nvPr>
            <p:ph type="body" idx="2"/>
          </p:nvPr>
        </p:nvSpPr>
        <p:spPr>
          <a:xfrm>
            <a:off x="3485242" y="1199874"/>
            <a:ext cx="3028200" cy="3393600"/>
          </a:xfrm>
          <a:prstGeom prst="rect">
            <a:avLst/>
          </a:prstGeom>
          <a:noFill/>
          <a:ln>
            <a:noFill/>
          </a:ln>
        </p:spPr>
        <p:txBody>
          <a:bodyPr spcFirstLastPara="1" wrap="square" lIns="81625" tIns="40800" rIns="81625" bIns="40800" anchor="t" anchorCtr="0">
            <a:noAutofit/>
          </a:bodyPr>
          <a:lstStyle>
            <a:lvl1pPr marL="457200" lvl="0" indent="-228600" algn="l" rtl="0">
              <a:spcBef>
                <a:spcPts val="400"/>
              </a:spcBef>
              <a:spcAft>
                <a:spcPts val="0"/>
              </a:spcAft>
              <a:buSzPts val="2100"/>
              <a:buNone/>
              <a:defRPr sz="2100"/>
            </a:lvl1pPr>
            <a:lvl2pPr marL="914400" lvl="1" indent="-342900" algn="l" rtl="0">
              <a:spcBef>
                <a:spcPts val="400"/>
              </a:spcBef>
              <a:spcAft>
                <a:spcPts val="0"/>
              </a:spcAft>
              <a:buSzPts val="1800"/>
              <a:buChar char="•"/>
              <a:defRPr sz="1800"/>
            </a:lvl2pPr>
            <a:lvl3pPr marL="1371600" lvl="2" indent="-323850" algn="l" rtl="0">
              <a:spcBef>
                <a:spcPts val="300"/>
              </a:spcBef>
              <a:spcAft>
                <a:spcPts val="0"/>
              </a:spcAft>
              <a:buClr>
                <a:schemeClr val="dk1"/>
              </a:buClr>
              <a:buSzPts val="1500"/>
              <a:buChar char="•"/>
              <a:defRPr sz="1500"/>
            </a:lvl3pPr>
            <a:lvl4pPr marL="1828800" lvl="3" indent="-311150" algn="l" rtl="0">
              <a:spcBef>
                <a:spcPts val="300"/>
              </a:spcBef>
              <a:spcAft>
                <a:spcPts val="0"/>
              </a:spcAft>
              <a:buClr>
                <a:schemeClr val="dk1"/>
              </a:buClr>
              <a:buSzPts val="1300"/>
              <a:buChar char="–"/>
              <a:defRPr sz="1300"/>
            </a:lvl4pPr>
            <a:lvl5pPr marL="2286000" lvl="4" indent="-311150" algn="l" rtl="0">
              <a:spcBef>
                <a:spcPts val="300"/>
              </a:spcBef>
              <a:spcAft>
                <a:spcPts val="0"/>
              </a:spcAft>
              <a:buClr>
                <a:schemeClr val="dk1"/>
              </a:buClr>
              <a:buSzPts val="1300"/>
              <a:buChar char="»"/>
              <a:defRPr sz="1300"/>
            </a:lvl5pPr>
            <a:lvl6pPr marL="2743200" lvl="5" indent="-311150" algn="l" rtl="0">
              <a:spcBef>
                <a:spcPts val="300"/>
              </a:spcBef>
              <a:spcAft>
                <a:spcPts val="0"/>
              </a:spcAft>
              <a:buClr>
                <a:schemeClr val="dk1"/>
              </a:buClr>
              <a:buSzPts val="1300"/>
              <a:buChar char="•"/>
              <a:defRPr sz="1300"/>
            </a:lvl6pPr>
            <a:lvl7pPr marL="3200400" lvl="6" indent="-311150" algn="l" rtl="0">
              <a:spcBef>
                <a:spcPts val="300"/>
              </a:spcBef>
              <a:spcAft>
                <a:spcPts val="0"/>
              </a:spcAft>
              <a:buClr>
                <a:schemeClr val="dk1"/>
              </a:buClr>
              <a:buSzPts val="1300"/>
              <a:buChar char="•"/>
              <a:defRPr sz="1300"/>
            </a:lvl7pPr>
            <a:lvl8pPr marL="3657600" lvl="7" indent="-311150" algn="l" rtl="0">
              <a:spcBef>
                <a:spcPts val="300"/>
              </a:spcBef>
              <a:spcAft>
                <a:spcPts val="0"/>
              </a:spcAft>
              <a:buClr>
                <a:schemeClr val="dk1"/>
              </a:buClr>
              <a:buSzPts val="1300"/>
              <a:buChar char="•"/>
              <a:defRPr sz="1300"/>
            </a:lvl8pPr>
            <a:lvl9pPr marL="4114800" lvl="8" indent="-311150" algn="l" rtl="0">
              <a:spcBef>
                <a:spcPts val="300"/>
              </a:spcBef>
              <a:spcAft>
                <a:spcPts val="0"/>
              </a:spcAft>
              <a:buClr>
                <a:schemeClr val="dk1"/>
              </a:buClr>
              <a:buSzPts val="1300"/>
              <a:buChar char="•"/>
              <a:defRPr sz="1300"/>
            </a:lvl9pPr>
          </a:lstStyle>
          <a:p>
            <a:endParaRPr/>
          </a:p>
        </p:txBody>
      </p:sp>
      <p:sp>
        <p:nvSpPr>
          <p:cNvPr id="87" name="Google Shape;87;p17"/>
          <p:cNvSpPr txBox="1">
            <a:spLocks noGrp="1"/>
          </p:cNvSpPr>
          <p:nvPr>
            <p:ph type="sldNum" idx="12"/>
          </p:nvPr>
        </p:nvSpPr>
        <p:spPr>
          <a:xfrm>
            <a:off x="6552685" y="4767359"/>
            <a:ext cx="2134200" cy="273900"/>
          </a:xfrm>
          <a:prstGeom prst="rect">
            <a:avLst/>
          </a:prstGeom>
          <a:noFill/>
          <a:ln>
            <a:noFill/>
          </a:ln>
        </p:spPr>
        <p:txBody>
          <a:bodyPr spcFirstLastPara="1" wrap="square" lIns="81625" tIns="40800" rIns="81625" bIns="40800" anchor="ctr" anchorCtr="0">
            <a:noAutofit/>
          </a:bodyPr>
          <a:lstStyle>
            <a:lvl1pPr marL="0" lvl="0" indent="0" algn="r" rtl="0">
              <a:spcBef>
                <a:spcPts val="0"/>
              </a:spcBef>
              <a:spcAft>
                <a:spcPts val="0"/>
              </a:spcAft>
              <a:buNone/>
              <a:defRPr sz="1000" b="0" i="0" u="none" strike="noStrike" cap="none">
                <a:solidFill>
                  <a:schemeClr val="dk1"/>
                </a:solidFill>
                <a:latin typeface="Calibri"/>
                <a:ea typeface="Calibri"/>
                <a:cs typeface="Calibri"/>
                <a:sym typeface="Calibri"/>
              </a:defRPr>
            </a:lvl1pPr>
            <a:lvl2pPr marL="0" lvl="1" indent="0" algn="r" rtl="0">
              <a:spcBef>
                <a:spcPts val="0"/>
              </a:spcBef>
              <a:spcAft>
                <a:spcPts val="0"/>
              </a:spcAft>
              <a:buNone/>
              <a:defRPr sz="1000" b="0" i="0" u="none" strike="noStrike" cap="none">
                <a:solidFill>
                  <a:schemeClr val="dk1"/>
                </a:solidFill>
                <a:latin typeface="Calibri"/>
                <a:ea typeface="Calibri"/>
                <a:cs typeface="Calibri"/>
                <a:sym typeface="Calibri"/>
              </a:defRPr>
            </a:lvl2pPr>
            <a:lvl3pPr marL="0" lvl="2" indent="0" algn="r" rtl="0">
              <a:spcBef>
                <a:spcPts val="0"/>
              </a:spcBef>
              <a:spcAft>
                <a:spcPts val="0"/>
              </a:spcAft>
              <a:buNone/>
              <a:defRPr sz="1000" b="0" i="0" u="none" strike="noStrike" cap="none">
                <a:solidFill>
                  <a:schemeClr val="dk1"/>
                </a:solidFill>
                <a:latin typeface="Calibri"/>
                <a:ea typeface="Calibri"/>
                <a:cs typeface="Calibri"/>
                <a:sym typeface="Calibri"/>
              </a:defRPr>
            </a:lvl3pPr>
            <a:lvl4pPr marL="0" lvl="3" indent="0" algn="r" rtl="0">
              <a:spcBef>
                <a:spcPts val="0"/>
              </a:spcBef>
              <a:spcAft>
                <a:spcPts val="0"/>
              </a:spcAft>
              <a:buNone/>
              <a:defRPr sz="1000" b="0" i="0" u="none" strike="noStrike" cap="none">
                <a:solidFill>
                  <a:schemeClr val="dk1"/>
                </a:solidFill>
                <a:latin typeface="Calibri"/>
                <a:ea typeface="Calibri"/>
                <a:cs typeface="Calibri"/>
                <a:sym typeface="Calibri"/>
              </a:defRPr>
            </a:lvl4pPr>
            <a:lvl5pPr marL="0" lvl="4" indent="0" algn="r" rtl="0">
              <a:spcBef>
                <a:spcPts val="0"/>
              </a:spcBef>
              <a:spcAft>
                <a:spcPts val="0"/>
              </a:spcAft>
              <a:buNone/>
              <a:defRPr sz="1000" b="0" i="0" u="none" strike="noStrike" cap="none">
                <a:solidFill>
                  <a:schemeClr val="dk1"/>
                </a:solidFill>
                <a:latin typeface="Calibri"/>
                <a:ea typeface="Calibri"/>
                <a:cs typeface="Calibri"/>
                <a:sym typeface="Calibri"/>
              </a:defRPr>
            </a:lvl5pPr>
            <a:lvl6pPr marL="0" lvl="5" indent="0" algn="r" rtl="0">
              <a:spcBef>
                <a:spcPts val="0"/>
              </a:spcBef>
              <a:spcAft>
                <a:spcPts val="0"/>
              </a:spcAft>
              <a:buNone/>
              <a:defRPr sz="1000" b="0" i="0" u="none" strike="noStrike" cap="none">
                <a:solidFill>
                  <a:schemeClr val="dk1"/>
                </a:solidFill>
                <a:latin typeface="Calibri"/>
                <a:ea typeface="Calibri"/>
                <a:cs typeface="Calibri"/>
                <a:sym typeface="Calibri"/>
              </a:defRPr>
            </a:lvl6pPr>
            <a:lvl7pPr marL="0" lvl="6" indent="0" algn="r" rtl="0">
              <a:spcBef>
                <a:spcPts val="0"/>
              </a:spcBef>
              <a:spcAft>
                <a:spcPts val="0"/>
              </a:spcAft>
              <a:buNone/>
              <a:defRPr sz="1000" b="0" i="0" u="none" strike="noStrike" cap="none">
                <a:solidFill>
                  <a:schemeClr val="dk1"/>
                </a:solidFill>
                <a:latin typeface="Calibri"/>
                <a:ea typeface="Calibri"/>
                <a:cs typeface="Calibri"/>
                <a:sym typeface="Calibri"/>
              </a:defRPr>
            </a:lvl7pPr>
            <a:lvl8pPr marL="0" lvl="7" indent="0" algn="r" rtl="0">
              <a:spcBef>
                <a:spcPts val="0"/>
              </a:spcBef>
              <a:spcAft>
                <a:spcPts val="0"/>
              </a:spcAft>
              <a:buNone/>
              <a:defRPr sz="1000" b="0" i="0" u="none" strike="noStrike" cap="none">
                <a:solidFill>
                  <a:schemeClr val="dk1"/>
                </a:solidFill>
                <a:latin typeface="Calibri"/>
                <a:ea typeface="Calibri"/>
                <a:cs typeface="Calibri"/>
                <a:sym typeface="Calibri"/>
              </a:defRPr>
            </a:lvl8pPr>
            <a:lvl9pPr marL="0" lvl="8" indent="0" algn="r" rtl="0">
              <a:spcBef>
                <a:spcPts val="0"/>
              </a:spcBef>
              <a:spcAft>
                <a:spcPts val="0"/>
              </a:spcAft>
              <a:buNone/>
              <a:defRPr sz="1000" b="0" i="0" u="none" strike="noStrike" cap="none">
                <a:solidFill>
                  <a:schemeClr val="dk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slide - white">
  <p:cSld name="Title slide - white">
    <p:spTree>
      <p:nvGrpSpPr>
        <p:cNvPr id="1" name="Shape 28"/>
        <p:cNvGrpSpPr/>
        <p:nvPr/>
      </p:nvGrpSpPr>
      <p:grpSpPr>
        <a:xfrm>
          <a:off x="0" y="0"/>
          <a:ext cx="0" cy="0"/>
          <a:chOff x="0" y="0"/>
          <a:chExt cx="0" cy="0"/>
        </a:xfrm>
      </p:grpSpPr>
      <p:sp>
        <p:nvSpPr>
          <p:cNvPr id="29" name="Google Shape;29;p6"/>
          <p:cNvSpPr txBox="1">
            <a:spLocks noGrp="1"/>
          </p:cNvSpPr>
          <p:nvPr>
            <p:ph type="title"/>
          </p:nvPr>
        </p:nvSpPr>
        <p:spPr>
          <a:xfrm>
            <a:off x="347636" y="2168454"/>
            <a:ext cx="6267900" cy="1093500"/>
          </a:xfrm>
          <a:prstGeom prst="rect">
            <a:avLst/>
          </a:prstGeom>
          <a:noFill/>
          <a:ln>
            <a:noFill/>
          </a:ln>
        </p:spPr>
        <p:txBody>
          <a:bodyPr spcFirstLastPara="1" wrap="square" lIns="26375" tIns="13175" rIns="26375" bIns="13175" anchor="t" anchorCtr="0">
            <a:noAutofit/>
          </a:bodyPr>
          <a:lstStyle>
            <a:lvl1pPr marR="0" lvl="0" algn="l" rtl="0">
              <a:lnSpc>
                <a:spcPct val="90000"/>
              </a:lnSpc>
              <a:spcBef>
                <a:spcPts val="0"/>
              </a:spcBef>
              <a:spcAft>
                <a:spcPts val="0"/>
              </a:spcAft>
              <a:buClr>
                <a:schemeClr val="accent5"/>
              </a:buClr>
              <a:buSzPts val="4000"/>
              <a:buFont typeface="Work Sans"/>
              <a:buNone/>
              <a:defRPr sz="4000" b="1" i="0" u="none" strike="noStrike" cap="none">
                <a:solidFill>
                  <a:schemeClr val="accent5"/>
                </a:solidFill>
                <a:latin typeface="Work Sans"/>
                <a:ea typeface="Work Sans"/>
                <a:cs typeface="Work Sans"/>
                <a:sym typeface="Work Sans"/>
              </a:defRPr>
            </a:lvl1pPr>
            <a:lvl2pPr lvl="1">
              <a:spcBef>
                <a:spcPts val="0"/>
              </a:spcBef>
              <a:spcAft>
                <a:spcPts val="0"/>
              </a:spcAft>
              <a:buSzPts val="400"/>
              <a:buNone/>
              <a:defRPr sz="500"/>
            </a:lvl2pPr>
            <a:lvl3pPr lvl="2">
              <a:spcBef>
                <a:spcPts val="0"/>
              </a:spcBef>
              <a:spcAft>
                <a:spcPts val="0"/>
              </a:spcAft>
              <a:buSzPts val="400"/>
              <a:buNone/>
              <a:defRPr sz="500"/>
            </a:lvl3pPr>
            <a:lvl4pPr lvl="3">
              <a:spcBef>
                <a:spcPts val="0"/>
              </a:spcBef>
              <a:spcAft>
                <a:spcPts val="0"/>
              </a:spcAft>
              <a:buSzPts val="400"/>
              <a:buNone/>
              <a:defRPr sz="500"/>
            </a:lvl4pPr>
            <a:lvl5pPr lvl="4">
              <a:spcBef>
                <a:spcPts val="0"/>
              </a:spcBef>
              <a:spcAft>
                <a:spcPts val="0"/>
              </a:spcAft>
              <a:buSzPts val="400"/>
              <a:buNone/>
              <a:defRPr sz="500"/>
            </a:lvl5pPr>
            <a:lvl6pPr lvl="5">
              <a:spcBef>
                <a:spcPts val="0"/>
              </a:spcBef>
              <a:spcAft>
                <a:spcPts val="0"/>
              </a:spcAft>
              <a:buSzPts val="400"/>
              <a:buNone/>
              <a:defRPr sz="500"/>
            </a:lvl6pPr>
            <a:lvl7pPr lvl="6">
              <a:spcBef>
                <a:spcPts val="0"/>
              </a:spcBef>
              <a:spcAft>
                <a:spcPts val="0"/>
              </a:spcAft>
              <a:buSzPts val="400"/>
              <a:buNone/>
              <a:defRPr sz="500"/>
            </a:lvl7pPr>
            <a:lvl8pPr lvl="7">
              <a:spcBef>
                <a:spcPts val="0"/>
              </a:spcBef>
              <a:spcAft>
                <a:spcPts val="0"/>
              </a:spcAft>
              <a:buSzPts val="400"/>
              <a:buNone/>
              <a:defRPr sz="500"/>
            </a:lvl8pPr>
            <a:lvl9pPr lvl="8">
              <a:spcBef>
                <a:spcPts val="0"/>
              </a:spcBef>
              <a:spcAft>
                <a:spcPts val="0"/>
              </a:spcAft>
              <a:buSzPts val="400"/>
              <a:buNone/>
              <a:defRPr sz="500"/>
            </a:lvl9pPr>
          </a:lstStyle>
          <a:p>
            <a:endParaRPr/>
          </a:p>
        </p:txBody>
      </p:sp>
    </p:spTree>
    <p:extLst>
      <p:ext uri="{BB962C8B-B14F-4D97-AF65-F5344CB8AC3E}">
        <p14:creationId xmlns:p14="http://schemas.microsoft.com/office/powerpoint/2010/main" val="228698918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slide - image 2">
  <p:cSld name="Title slide - image 2">
    <p:spTree>
      <p:nvGrpSpPr>
        <p:cNvPr id="1" name="Shape 30"/>
        <p:cNvGrpSpPr/>
        <p:nvPr/>
      </p:nvGrpSpPr>
      <p:grpSpPr>
        <a:xfrm>
          <a:off x="0" y="0"/>
          <a:ext cx="0" cy="0"/>
          <a:chOff x="0" y="0"/>
          <a:chExt cx="0" cy="0"/>
        </a:xfrm>
      </p:grpSpPr>
      <p:pic>
        <p:nvPicPr>
          <p:cNvPr id="31" name="Google Shape;31;p7"/>
          <p:cNvPicPr preferRelativeResize="0"/>
          <p:nvPr/>
        </p:nvPicPr>
        <p:blipFill rotWithShape="1">
          <a:blip r:embed="rId2">
            <a:alphaModFix/>
          </a:blip>
          <a:srcRect/>
          <a:stretch/>
        </p:blipFill>
        <p:spPr>
          <a:xfrm>
            <a:off x="0" y="0"/>
            <a:ext cx="9144004" cy="5120640"/>
          </a:xfrm>
          <a:prstGeom prst="rect">
            <a:avLst/>
          </a:prstGeom>
          <a:noFill/>
          <a:ln>
            <a:noFill/>
          </a:ln>
        </p:spPr>
      </p:pic>
      <p:sp>
        <p:nvSpPr>
          <p:cNvPr id="32" name="Google Shape;32;p7"/>
          <p:cNvSpPr txBox="1">
            <a:spLocks noGrp="1"/>
          </p:cNvSpPr>
          <p:nvPr>
            <p:ph type="title"/>
          </p:nvPr>
        </p:nvSpPr>
        <p:spPr>
          <a:xfrm>
            <a:off x="347636" y="2168454"/>
            <a:ext cx="6267900" cy="1093500"/>
          </a:xfrm>
          <a:prstGeom prst="rect">
            <a:avLst/>
          </a:prstGeom>
          <a:noFill/>
          <a:ln>
            <a:noFill/>
          </a:ln>
        </p:spPr>
        <p:txBody>
          <a:bodyPr spcFirstLastPara="1" wrap="square" lIns="26375" tIns="13175" rIns="26375" bIns="13175" anchor="t" anchorCtr="0">
            <a:noAutofit/>
          </a:bodyPr>
          <a:lstStyle>
            <a:lvl1pPr marR="0" lvl="0" algn="l" rtl="0">
              <a:lnSpc>
                <a:spcPct val="90000"/>
              </a:lnSpc>
              <a:spcBef>
                <a:spcPts val="0"/>
              </a:spcBef>
              <a:spcAft>
                <a:spcPts val="0"/>
              </a:spcAft>
              <a:buClr>
                <a:schemeClr val="accent5"/>
              </a:buClr>
              <a:buSzPts val="4000"/>
              <a:buFont typeface="Work Sans"/>
              <a:buNone/>
              <a:defRPr sz="4000" b="1" i="0" u="none" strike="noStrike" cap="none">
                <a:solidFill>
                  <a:schemeClr val="accent5"/>
                </a:solidFill>
                <a:latin typeface="Work Sans"/>
                <a:ea typeface="Work Sans"/>
                <a:cs typeface="Work Sans"/>
                <a:sym typeface="Work Sans"/>
              </a:defRPr>
            </a:lvl1pPr>
            <a:lvl2pPr lvl="1">
              <a:spcBef>
                <a:spcPts val="0"/>
              </a:spcBef>
              <a:spcAft>
                <a:spcPts val="0"/>
              </a:spcAft>
              <a:buSzPts val="400"/>
              <a:buNone/>
              <a:defRPr sz="500"/>
            </a:lvl2pPr>
            <a:lvl3pPr lvl="2">
              <a:spcBef>
                <a:spcPts val="0"/>
              </a:spcBef>
              <a:spcAft>
                <a:spcPts val="0"/>
              </a:spcAft>
              <a:buSzPts val="400"/>
              <a:buNone/>
              <a:defRPr sz="500"/>
            </a:lvl3pPr>
            <a:lvl4pPr lvl="3">
              <a:spcBef>
                <a:spcPts val="0"/>
              </a:spcBef>
              <a:spcAft>
                <a:spcPts val="0"/>
              </a:spcAft>
              <a:buSzPts val="400"/>
              <a:buNone/>
              <a:defRPr sz="500"/>
            </a:lvl4pPr>
            <a:lvl5pPr lvl="4">
              <a:spcBef>
                <a:spcPts val="0"/>
              </a:spcBef>
              <a:spcAft>
                <a:spcPts val="0"/>
              </a:spcAft>
              <a:buSzPts val="400"/>
              <a:buNone/>
              <a:defRPr sz="500"/>
            </a:lvl5pPr>
            <a:lvl6pPr lvl="5">
              <a:spcBef>
                <a:spcPts val="0"/>
              </a:spcBef>
              <a:spcAft>
                <a:spcPts val="0"/>
              </a:spcAft>
              <a:buSzPts val="400"/>
              <a:buNone/>
              <a:defRPr sz="500"/>
            </a:lvl6pPr>
            <a:lvl7pPr lvl="6">
              <a:spcBef>
                <a:spcPts val="0"/>
              </a:spcBef>
              <a:spcAft>
                <a:spcPts val="0"/>
              </a:spcAft>
              <a:buSzPts val="400"/>
              <a:buNone/>
              <a:defRPr sz="500"/>
            </a:lvl7pPr>
            <a:lvl8pPr lvl="7">
              <a:spcBef>
                <a:spcPts val="0"/>
              </a:spcBef>
              <a:spcAft>
                <a:spcPts val="0"/>
              </a:spcAft>
              <a:buSzPts val="400"/>
              <a:buNone/>
              <a:defRPr sz="500"/>
            </a:lvl8pPr>
            <a:lvl9pPr lvl="8">
              <a:spcBef>
                <a:spcPts val="0"/>
              </a:spcBef>
              <a:spcAft>
                <a:spcPts val="0"/>
              </a:spcAft>
              <a:buSzPts val="400"/>
              <a:buNone/>
              <a:defRPr sz="500"/>
            </a:lvl9pPr>
          </a:lstStyle>
          <a:p>
            <a:endParaRPr/>
          </a:p>
        </p:txBody>
      </p:sp>
    </p:spTree>
    <p:extLst>
      <p:ext uri="{BB962C8B-B14F-4D97-AF65-F5344CB8AC3E}">
        <p14:creationId xmlns:p14="http://schemas.microsoft.com/office/powerpoint/2010/main" val="29424016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slide - white w/logos">
  <p:cSld name="Title slide - white w/logos">
    <p:spTree>
      <p:nvGrpSpPr>
        <p:cNvPr id="1" name="Shape 33"/>
        <p:cNvGrpSpPr/>
        <p:nvPr/>
      </p:nvGrpSpPr>
      <p:grpSpPr>
        <a:xfrm>
          <a:off x="0" y="0"/>
          <a:ext cx="0" cy="0"/>
          <a:chOff x="0" y="0"/>
          <a:chExt cx="0" cy="0"/>
        </a:xfrm>
      </p:grpSpPr>
      <p:sp>
        <p:nvSpPr>
          <p:cNvPr id="34" name="Google Shape;34;p8"/>
          <p:cNvSpPr txBox="1">
            <a:spLocks noGrp="1"/>
          </p:cNvSpPr>
          <p:nvPr>
            <p:ph type="title"/>
          </p:nvPr>
        </p:nvSpPr>
        <p:spPr>
          <a:xfrm>
            <a:off x="347636" y="2168454"/>
            <a:ext cx="6267900" cy="1093500"/>
          </a:xfrm>
          <a:prstGeom prst="rect">
            <a:avLst/>
          </a:prstGeom>
          <a:noFill/>
          <a:ln>
            <a:noFill/>
          </a:ln>
        </p:spPr>
        <p:txBody>
          <a:bodyPr spcFirstLastPara="1" wrap="square" lIns="26375" tIns="13175" rIns="26375" bIns="13175" anchor="t" anchorCtr="0">
            <a:noAutofit/>
          </a:bodyPr>
          <a:lstStyle>
            <a:lvl1pPr marR="0" lvl="0" algn="l" rtl="0">
              <a:lnSpc>
                <a:spcPct val="90000"/>
              </a:lnSpc>
              <a:spcBef>
                <a:spcPts val="0"/>
              </a:spcBef>
              <a:spcAft>
                <a:spcPts val="0"/>
              </a:spcAft>
              <a:buClr>
                <a:schemeClr val="accent5"/>
              </a:buClr>
              <a:buSzPts val="4000"/>
              <a:buFont typeface="Work Sans"/>
              <a:buNone/>
              <a:defRPr sz="4000" b="1" i="0" u="none" strike="noStrike" cap="none">
                <a:solidFill>
                  <a:schemeClr val="accent5"/>
                </a:solidFill>
                <a:latin typeface="Work Sans"/>
                <a:ea typeface="Work Sans"/>
                <a:cs typeface="Work Sans"/>
                <a:sym typeface="Work Sans"/>
              </a:defRPr>
            </a:lvl1pPr>
            <a:lvl2pPr lvl="1">
              <a:spcBef>
                <a:spcPts val="0"/>
              </a:spcBef>
              <a:spcAft>
                <a:spcPts val="0"/>
              </a:spcAft>
              <a:buSzPts val="400"/>
              <a:buNone/>
              <a:defRPr sz="500"/>
            </a:lvl2pPr>
            <a:lvl3pPr lvl="2">
              <a:spcBef>
                <a:spcPts val="0"/>
              </a:spcBef>
              <a:spcAft>
                <a:spcPts val="0"/>
              </a:spcAft>
              <a:buSzPts val="400"/>
              <a:buNone/>
              <a:defRPr sz="500"/>
            </a:lvl3pPr>
            <a:lvl4pPr lvl="3">
              <a:spcBef>
                <a:spcPts val="0"/>
              </a:spcBef>
              <a:spcAft>
                <a:spcPts val="0"/>
              </a:spcAft>
              <a:buSzPts val="400"/>
              <a:buNone/>
              <a:defRPr sz="500"/>
            </a:lvl4pPr>
            <a:lvl5pPr lvl="4">
              <a:spcBef>
                <a:spcPts val="0"/>
              </a:spcBef>
              <a:spcAft>
                <a:spcPts val="0"/>
              </a:spcAft>
              <a:buSzPts val="400"/>
              <a:buNone/>
              <a:defRPr sz="500"/>
            </a:lvl5pPr>
            <a:lvl6pPr lvl="5">
              <a:spcBef>
                <a:spcPts val="0"/>
              </a:spcBef>
              <a:spcAft>
                <a:spcPts val="0"/>
              </a:spcAft>
              <a:buSzPts val="400"/>
              <a:buNone/>
              <a:defRPr sz="500"/>
            </a:lvl6pPr>
            <a:lvl7pPr lvl="6">
              <a:spcBef>
                <a:spcPts val="0"/>
              </a:spcBef>
              <a:spcAft>
                <a:spcPts val="0"/>
              </a:spcAft>
              <a:buSzPts val="400"/>
              <a:buNone/>
              <a:defRPr sz="500"/>
            </a:lvl7pPr>
            <a:lvl8pPr lvl="7">
              <a:spcBef>
                <a:spcPts val="0"/>
              </a:spcBef>
              <a:spcAft>
                <a:spcPts val="0"/>
              </a:spcAft>
              <a:buSzPts val="400"/>
              <a:buNone/>
              <a:defRPr sz="500"/>
            </a:lvl8pPr>
            <a:lvl9pPr lvl="8">
              <a:spcBef>
                <a:spcPts val="0"/>
              </a:spcBef>
              <a:spcAft>
                <a:spcPts val="0"/>
              </a:spcAft>
              <a:buSzPts val="400"/>
              <a:buNone/>
              <a:defRPr sz="500"/>
            </a:lvl9pPr>
          </a:lstStyle>
          <a:p>
            <a:endParaRPr/>
          </a:p>
        </p:txBody>
      </p:sp>
      <p:grpSp>
        <p:nvGrpSpPr>
          <p:cNvPr id="35" name="Google Shape;35;p8"/>
          <p:cNvGrpSpPr/>
          <p:nvPr/>
        </p:nvGrpSpPr>
        <p:grpSpPr>
          <a:xfrm>
            <a:off x="0" y="4112332"/>
            <a:ext cx="9143539" cy="1031412"/>
            <a:chOff x="0" y="14214766"/>
            <a:chExt cx="31748400" cy="3565200"/>
          </a:xfrm>
        </p:grpSpPr>
        <p:sp>
          <p:nvSpPr>
            <p:cNvPr id="36" name="Google Shape;36;p8"/>
            <p:cNvSpPr/>
            <p:nvPr/>
          </p:nvSpPr>
          <p:spPr>
            <a:xfrm>
              <a:off x="0" y="14214766"/>
              <a:ext cx="31748400" cy="3565200"/>
            </a:xfrm>
            <a:prstGeom prst="rect">
              <a:avLst/>
            </a:prstGeom>
            <a:solidFill>
              <a:schemeClr val="accent5"/>
            </a:solidFill>
            <a:ln>
              <a:noFill/>
            </a:ln>
          </p:spPr>
          <p:txBody>
            <a:bodyPr spcFirstLastPara="1" wrap="square" lIns="26375" tIns="13175" rIns="26375" bIns="13175" anchor="ctr" anchorCtr="0">
              <a:noAutofit/>
            </a:bodyPr>
            <a:lstStyle/>
            <a:p>
              <a:pPr marL="0" marR="0" lvl="0" indent="0" algn="ctr" rtl="0">
                <a:spcBef>
                  <a:spcPts val="0"/>
                </a:spcBef>
                <a:spcAft>
                  <a:spcPts val="0"/>
                </a:spcAft>
                <a:buNone/>
              </a:pPr>
              <a:endParaRPr sz="500">
                <a:solidFill>
                  <a:schemeClr val="lt1"/>
                </a:solidFill>
                <a:latin typeface="Calibri"/>
                <a:ea typeface="Calibri"/>
                <a:cs typeface="Calibri"/>
                <a:sym typeface="Calibri"/>
              </a:endParaRPr>
            </a:p>
          </p:txBody>
        </p:sp>
        <p:pic>
          <p:nvPicPr>
            <p:cNvPr id="37" name="Google Shape;37;p8"/>
            <p:cNvPicPr preferRelativeResize="0"/>
            <p:nvPr/>
          </p:nvPicPr>
          <p:blipFill rotWithShape="1">
            <a:blip r:embed="rId2">
              <a:alphaModFix/>
            </a:blip>
            <a:srcRect/>
            <a:stretch/>
          </p:blipFill>
          <p:spPr>
            <a:xfrm>
              <a:off x="1410059" y="14994052"/>
              <a:ext cx="2713182" cy="2713182"/>
            </a:xfrm>
            <a:prstGeom prst="rect">
              <a:avLst/>
            </a:prstGeom>
            <a:noFill/>
            <a:ln>
              <a:noFill/>
            </a:ln>
          </p:spPr>
        </p:pic>
        <p:pic>
          <p:nvPicPr>
            <p:cNvPr id="38" name="Google Shape;38;p8"/>
            <p:cNvPicPr preferRelativeResize="0"/>
            <p:nvPr/>
          </p:nvPicPr>
          <p:blipFill rotWithShape="1">
            <a:blip r:embed="rId3">
              <a:alphaModFix/>
            </a:blip>
            <a:srcRect/>
            <a:stretch/>
          </p:blipFill>
          <p:spPr>
            <a:xfrm>
              <a:off x="6346818" y="15977948"/>
              <a:ext cx="3581668" cy="745390"/>
            </a:xfrm>
            <a:prstGeom prst="rect">
              <a:avLst/>
            </a:prstGeom>
            <a:noFill/>
            <a:ln>
              <a:noFill/>
            </a:ln>
          </p:spPr>
        </p:pic>
        <p:pic>
          <p:nvPicPr>
            <p:cNvPr id="39" name="Google Shape;39;p8"/>
            <p:cNvPicPr preferRelativeResize="0"/>
            <p:nvPr/>
          </p:nvPicPr>
          <p:blipFill rotWithShape="1">
            <a:blip r:embed="rId4">
              <a:alphaModFix/>
            </a:blip>
            <a:srcRect/>
            <a:stretch/>
          </p:blipFill>
          <p:spPr>
            <a:xfrm>
              <a:off x="10745868" y="15945159"/>
              <a:ext cx="3906510" cy="807675"/>
            </a:xfrm>
            <a:prstGeom prst="rect">
              <a:avLst/>
            </a:prstGeom>
            <a:noFill/>
            <a:ln>
              <a:noFill/>
            </a:ln>
          </p:spPr>
        </p:pic>
        <p:pic>
          <p:nvPicPr>
            <p:cNvPr id="40" name="Google Shape;40;p8"/>
            <p:cNvPicPr preferRelativeResize="0"/>
            <p:nvPr/>
          </p:nvPicPr>
          <p:blipFill rotWithShape="1">
            <a:blip r:embed="rId5">
              <a:alphaModFix/>
            </a:blip>
            <a:srcRect/>
            <a:stretch/>
          </p:blipFill>
          <p:spPr>
            <a:xfrm>
              <a:off x="14913467" y="15624291"/>
              <a:ext cx="3674481" cy="1508406"/>
            </a:xfrm>
            <a:prstGeom prst="rect">
              <a:avLst/>
            </a:prstGeom>
            <a:noFill/>
            <a:ln>
              <a:noFill/>
            </a:ln>
          </p:spPr>
        </p:pic>
        <p:pic>
          <p:nvPicPr>
            <p:cNvPr id="41" name="Google Shape;41;p8"/>
            <p:cNvPicPr preferRelativeResize="0"/>
            <p:nvPr/>
          </p:nvPicPr>
          <p:blipFill rotWithShape="1">
            <a:blip r:embed="rId6">
              <a:alphaModFix/>
            </a:blip>
            <a:srcRect/>
            <a:stretch/>
          </p:blipFill>
          <p:spPr>
            <a:xfrm>
              <a:off x="23673570" y="15338923"/>
              <a:ext cx="7111228" cy="2023438"/>
            </a:xfrm>
            <a:prstGeom prst="rect">
              <a:avLst/>
            </a:prstGeom>
            <a:noFill/>
            <a:ln>
              <a:noFill/>
            </a:ln>
          </p:spPr>
        </p:pic>
        <p:pic>
          <p:nvPicPr>
            <p:cNvPr id="42" name="Google Shape;42;p8"/>
            <p:cNvPicPr preferRelativeResize="0"/>
            <p:nvPr/>
          </p:nvPicPr>
          <p:blipFill rotWithShape="1">
            <a:blip r:embed="rId7">
              <a:alphaModFix/>
            </a:blip>
            <a:srcRect/>
            <a:stretch/>
          </p:blipFill>
          <p:spPr>
            <a:xfrm>
              <a:off x="18854511" y="15750138"/>
              <a:ext cx="3728397" cy="994240"/>
            </a:xfrm>
            <a:prstGeom prst="rect">
              <a:avLst/>
            </a:prstGeom>
            <a:noFill/>
            <a:ln>
              <a:noFill/>
            </a:ln>
          </p:spPr>
        </p:pic>
        <p:sp>
          <p:nvSpPr>
            <p:cNvPr id="43" name="Google Shape;43;p8"/>
            <p:cNvSpPr txBox="1"/>
            <p:nvPr/>
          </p:nvSpPr>
          <p:spPr>
            <a:xfrm>
              <a:off x="1410059" y="14761972"/>
              <a:ext cx="5763600" cy="523200"/>
            </a:xfrm>
            <a:prstGeom prst="rect">
              <a:avLst/>
            </a:prstGeom>
            <a:noFill/>
            <a:ln>
              <a:noFill/>
            </a:ln>
          </p:spPr>
          <p:txBody>
            <a:bodyPr spcFirstLastPara="1" wrap="square" lIns="26375" tIns="13175" rIns="26375" bIns="13175" anchor="t" anchorCtr="0">
              <a:noAutofit/>
            </a:bodyPr>
            <a:lstStyle/>
            <a:p>
              <a:pPr marL="0" marR="0" lvl="0" indent="0" algn="l" rtl="0">
                <a:spcBef>
                  <a:spcPts val="0"/>
                </a:spcBef>
                <a:spcAft>
                  <a:spcPts val="0"/>
                </a:spcAft>
                <a:buNone/>
              </a:pPr>
              <a:r>
                <a:rPr lang="en" sz="800">
                  <a:solidFill>
                    <a:schemeClr val="lt1"/>
                  </a:solidFill>
                  <a:latin typeface="Work Sans"/>
                  <a:ea typeface="Work Sans"/>
                  <a:cs typeface="Work Sans"/>
                  <a:sym typeface="Work Sans"/>
                </a:rPr>
                <a:t>Our Partners</a:t>
              </a:r>
              <a:endParaRPr sz="400"/>
            </a:p>
          </p:txBody>
        </p:sp>
        <p:sp>
          <p:nvSpPr>
            <p:cNvPr id="44" name="Google Shape;44;p8"/>
            <p:cNvSpPr txBox="1"/>
            <p:nvPr/>
          </p:nvSpPr>
          <p:spPr>
            <a:xfrm>
              <a:off x="23673569" y="14761972"/>
              <a:ext cx="5763600" cy="523200"/>
            </a:xfrm>
            <a:prstGeom prst="rect">
              <a:avLst/>
            </a:prstGeom>
            <a:noFill/>
            <a:ln>
              <a:noFill/>
            </a:ln>
          </p:spPr>
          <p:txBody>
            <a:bodyPr spcFirstLastPara="1" wrap="square" lIns="26375" tIns="13175" rIns="26375" bIns="13175" anchor="t" anchorCtr="0">
              <a:noAutofit/>
            </a:bodyPr>
            <a:lstStyle/>
            <a:p>
              <a:pPr marL="0" marR="0" lvl="0" indent="0" algn="l" rtl="0">
                <a:spcBef>
                  <a:spcPts val="0"/>
                </a:spcBef>
                <a:spcAft>
                  <a:spcPts val="0"/>
                </a:spcAft>
                <a:buNone/>
              </a:pPr>
              <a:r>
                <a:rPr lang="en" sz="800">
                  <a:solidFill>
                    <a:schemeClr val="lt1"/>
                  </a:solidFill>
                  <a:latin typeface="Work Sans"/>
                  <a:ea typeface="Work Sans"/>
                  <a:cs typeface="Work Sans"/>
                  <a:sym typeface="Work Sans"/>
                </a:rPr>
                <a:t>Our Funders</a:t>
              </a:r>
              <a:endParaRPr sz="400"/>
            </a:p>
          </p:txBody>
        </p:sp>
        <p:pic>
          <p:nvPicPr>
            <p:cNvPr id="45" name="Google Shape;45;p8"/>
            <p:cNvPicPr preferRelativeResize="0"/>
            <p:nvPr/>
          </p:nvPicPr>
          <p:blipFill rotWithShape="1">
            <a:blip r:embed="rId8">
              <a:alphaModFix/>
            </a:blip>
            <a:srcRect/>
            <a:stretch/>
          </p:blipFill>
          <p:spPr>
            <a:xfrm>
              <a:off x="4729898" y="15650231"/>
              <a:ext cx="751960" cy="1430894"/>
            </a:xfrm>
            <a:prstGeom prst="rect">
              <a:avLst/>
            </a:prstGeom>
            <a:noFill/>
            <a:ln>
              <a:noFill/>
            </a:ln>
          </p:spPr>
        </p:pic>
      </p:grpSp>
    </p:spTree>
    <p:extLst>
      <p:ext uri="{BB962C8B-B14F-4D97-AF65-F5344CB8AC3E}">
        <p14:creationId xmlns:p14="http://schemas.microsoft.com/office/powerpoint/2010/main" val="324374434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slide - image 2 w/logos">
  <p:cSld name="Title slide - image 2 w/logos">
    <p:spTree>
      <p:nvGrpSpPr>
        <p:cNvPr id="1" name="Shape 46"/>
        <p:cNvGrpSpPr/>
        <p:nvPr/>
      </p:nvGrpSpPr>
      <p:grpSpPr>
        <a:xfrm>
          <a:off x="0" y="0"/>
          <a:ext cx="0" cy="0"/>
          <a:chOff x="0" y="0"/>
          <a:chExt cx="0" cy="0"/>
        </a:xfrm>
      </p:grpSpPr>
      <p:pic>
        <p:nvPicPr>
          <p:cNvPr id="47" name="Google Shape;47;p9"/>
          <p:cNvPicPr preferRelativeResize="0"/>
          <p:nvPr/>
        </p:nvPicPr>
        <p:blipFill rotWithShape="1">
          <a:blip r:embed="rId2">
            <a:alphaModFix/>
          </a:blip>
          <a:srcRect/>
          <a:stretch/>
        </p:blipFill>
        <p:spPr>
          <a:xfrm>
            <a:off x="0" y="0"/>
            <a:ext cx="9144004" cy="5120640"/>
          </a:xfrm>
          <a:prstGeom prst="rect">
            <a:avLst/>
          </a:prstGeom>
          <a:noFill/>
          <a:ln>
            <a:noFill/>
          </a:ln>
        </p:spPr>
      </p:pic>
      <p:sp>
        <p:nvSpPr>
          <p:cNvPr id="48" name="Google Shape;48;p9"/>
          <p:cNvSpPr txBox="1">
            <a:spLocks noGrp="1"/>
          </p:cNvSpPr>
          <p:nvPr>
            <p:ph type="title"/>
          </p:nvPr>
        </p:nvSpPr>
        <p:spPr>
          <a:xfrm>
            <a:off x="347636" y="2168454"/>
            <a:ext cx="6267900" cy="1093500"/>
          </a:xfrm>
          <a:prstGeom prst="rect">
            <a:avLst/>
          </a:prstGeom>
          <a:noFill/>
          <a:ln>
            <a:noFill/>
          </a:ln>
        </p:spPr>
        <p:txBody>
          <a:bodyPr spcFirstLastPara="1" wrap="square" lIns="26375" tIns="13175" rIns="26375" bIns="13175" anchor="t" anchorCtr="0">
            <a:noAutofit/>
          </a:bodyPr>
          <a:lstStyle>
            <a:lvl1pPr marR="0" lvl="0" algn="l" rtl="0">
              <a:lnSpc>
                <a:spcPct val="90000"/>
              </a:lnSpc>
              <a:spcBef>
                <a:spcPts val="0"/>
              </a:spcBef>
              <a:spcAft>
                <a:spcPts val="0"/>
              </a:spcAft>
              <a:buClr>
                <a:schemeClr val="accent5"/>
              </a:buClr>
              <a:buSzPts val="4000"/>
              <a:buFont typeface="Work Sans"/>
              <a:buNone/>
              <a:defRPr sz="4000" b="1" i="0" u="none" strike="noStrike" cap="none">
                <a:solidFill>
                  <a:schemeClr val="accent5"/>
                </a:solidFill>
                <a:latin typeface="Work Sans"/>
                <a:ea typeface="Work Sans"/>
                <a:cs typeface="Work Sans"/>
                <a:sym typeface="Work Sans"/>
              </a:defRPr>
            </a:lvl1pPr>
            <a:lvl2pPr lvl="1">
              <a:spcBef>
                <a:spcPts val="0"/>
              </a:spcBef>
              <a:spcAft>
                <a:spcPts val="0"/>
              </a:spcAft>
              <a:buSzPts val="400"/>
              <a:buNone/>
              <a:defRPr sz="500"/>
            </a:lvl2pPr>
            <a:lvl3pPr lvl="2">
              <a:spcBef>
                <a:spcPts val="0"/>
              </a:spcBef>
              <a:spcAft>
                <a:spcPts val="0"/>
              </a:spcAft>
              <a:buSzPts val="400"/>
              <a:buNone/>
              <a:defRPr sz="500"/>
            </a:lvl3pPr>
            <a:lvl4pPr lvl="3">
              <a:spcBef>
                <a:spcPts val="0"/>
              </a:spcBef>
              <a:spcAft>
                <a:spcPts val="0"/>
              </a:spcAft>
              <a:buSzPts val="400"/>
              <a:buNone/>
              <a:defRPr sz="500"/>
            </a:lvl4pPr>
            <a:lvl5pPr lvl="4">
              <a:spcBef>
                <a:spcPts val="0"/>
              </a:spcBef>
              <a:spcAft>
                <a:spcPts val="0"/>
              </a:spcAft>
              <a:buSzPts val="400"/>
              <a:buNone/>
              <a:defRPr sz="500"/>
            </a:lvl5pPr>
            <a:lvl6pPr lvl="5">
              <a:spcBef>
                <a:spcPts val="0"/>
              </a:spcBef>
              <a:spcAft>
                <a:spcPts val="0"/>
              </a:spcAft>
              <a:buSzPts val="400"/>
              <a:buNone/>
              <a:defRPr sz="500"/>
            </a:lvl6pPr>
            <a:lvl7pPr lvl="6">
              <a:spcBef>
                <a:spcPts val="0"/>
              </a:spcBef>
              <a:spcAft>
                <a:spcPts val="0"/>
              </a:spcAft>
              <a:buSzPts val="400"/>
              <a:buNone/>
              <a:defRPr sz="500"/>
            </a:lvl7pPr>
            <a:lvl8pPr lvl="7">
              <a:spcBef>
                <a:spcPts val="0"/>
              </a:spcBef>
              <a:spcAft>
                <a:spcPts val="0"/>
              </a:spcAft>
              <a:buSzPts val="400"/>
              <a:buNone/>
              <a:defRPr sz="500"/>
            </a:lvl8pPr>
            <a:lvl9pPr lvl="8">
              <a:spcBef>
                <a:spcPts val="0"/>
              </a:spcBef>
              <a:spcAft>
                <a:spcPts val="0"/>
              </a:spcAft>
              <a:buSzPts val="400"/>
              <a:buNone/>
              <a:defRPr sz="500"/>
            </a:lvl9pPr>
          </a:lstStyle>
          <a:p>
            <a:endParaRPr/>
          </a:p>
        </p:txBody>
      </p:sp>
      <p:grpSp>
        <p:nvGrpSpPr>
          <p:cNvPr id="49" name="Google Shape;49;p9"/>
          <p:cNvGrpSpPr/>
          <p:nvPr/>
        </p:nvGrpSpPr>
        <p:grpSpPr>
          <a:xfrm>
            <a:off x="0" y="4112332"/>
            <a:ext cx="9143539" cy="1031412"/>
            <a:chOff x="0" y="14214766"/>
            <a:chExt cx="31748400" cy="3565200"/>
          </a:xfrm>
        </p:grpSpPr>
        <p:sp>
          <p:nvSpPr>
            <p:cNvPr id="50" name="Google Shape;50;p9"/>
            <p:cNvSpPr/>
            <p:nvPr/>
          </p:nvSpPr>
          <p:spPr>
            <a:xfrm>
              <a:off x="0" y="14214766"/>
              <a:ext cx="31748400" cy="3565200"/>
            </a:xfrm>
            <a:prstGeom prst="rect">
              <a:avLst/>
            </a:prstGeom>
            <a:solidFill>
              <a:schemeClr val="accent5"/>
            </a:solidFill>
            <a:ln>
              <a:noFill/>
            </a:ln>
          </p:spPr>
          <p:txBody>
            <a:bodyPr spcFirstLastPara="1" wrap="square" lIns="26375" tIns="13175" rIns="26375" bIns="13175" anchor="ctr" anchorCtr="0">
              <a:noAutofit/>
            </a:bodyPr>
            <a:lstStyle/>
            <a:p>
              <a:pPr marL="0" marR="0" lvl="0" indent="0" algn="ctr" rtl="0">
                <a:spcBef>
                  <a:spcPts val="0"/>
                </a:spcBef>
                <a:spcAft>
                  <a:spcPts val="0"/>
                </a:spcAft>
                <a:buNone/>
              </a:pPr>
              <a:endParaRPr sz="500">
                <a:solidFill>
                  <a:schemeClr val="lt1"/>
                </a:solidFill>
                <a:latin typeface="Calibri"/>
                <a:ea typeface="Calibri"/>
                <a:cs typeface="Calibri"/>
                <a:sym typeface="Calibri"/>
              </a:endParaRPr>
            </a:p>
          </p:txBody>
        </p:sp>
        <p:pic>
          <p:nvPicPr>
            <p:cNvPr id="51" name="Google Shape;51;p9"/>
            <p:cNvPicPr preferRelativeResize="0"/>
            <p:nvPr/>
          </p:nvPicPr>
          <p:blipFill rotWithShape="1">
            <a:blip r:embed="rId3">
              <a:alphaModFix/>
            </a:blip>
            <a:srcRect/>
            <a:stretch/>
          </p:blipFill>
          <p:spPr>
            <a:xfrm>
              <a:off x="1410059" y="14994052"/>
              <a:ext cx="2713182" cy="2713182"/>
            </a:xfrm>
            <a:prstGeom prst="rect">
              <a:avLst/>
            </a:prstGeom>
            <a:noFill/>
            <a:ln>
              <a:noFill/>
            </a:ln>
          </p:spPr>
        </p:pic>
        <p:pic>
          <p:nvPicPr>
            <p:cNvPr id="52" name="Google Shape;52;p9"/>
            <p:cNvPicPr preferRelativeResize="0"/>
            <p:nvPr/>
          </p:nvPicPr>
          <p:blipFill rotWithShape="1">
            <a:blip r:embed="rId4">
              <a:alphaModFix/>
            </a:blip>
            <a:srcRect/>
            <a:stretch/>
          </p:blipFill>
          <p:spPr>
            <a:xfrm>
              <a:off x="6346818" y="15977948"/>
              <a:ext cx="3581668" cy="745390"/>
            </a:xfrm>
            <a:prstGeom prst="rect">
              <a:avLst/>
            </a:prstGeom>
            <a:noFill/>
            <a:ln>
              <a:noFill/>
            </a:ln>
          </p:spPr>
        </p:pic>
        <p:pic>
          <p:nvPicPr>
            <p:cNvPr id="53" name="Google Shape;53;p9"/>
            <p:cNvPicPr preferRelativeResize="0"/>
            <p:nvPr/>
          </p:nvPicPr>
          <p:blipFill rotWithShape="1">
            <a:blip r:embed="rId5">
              <a:alphaModFix/>
            </a:blip>
            <a:srcRect/>
            <a:stretch/>
          </p:blipFill>
          <p:spPr>
            <a:xfrm>
              <a:off x="10745868" y="15945159"/>
              <a:ext cx="3906510" cy="807675"/>
            </a:xfrm>
            <a:prstGeom prst="rect">
              <a:avLst/>
            </a:prstGeom>
            <a:noFill/>
            <a:ln>
              <a:noFill/>
            </a:ln>
          </p:spPr>
        </p:pic>
        <p:pic>
          <p:nvPicPr>
            <p:cNvPr id="54" name="Google Shape;54;p9"/>
            <p:cNvPicPr preferRelativeResize="0"/>
            <p:nvPr/>
          </p:nvPicPr>
          <p:blipFill rotWithShape="1">
            <a:blip r:embed="rId6">
              <a:alphaModFix/>
            </a:blip>
            <a:srcRect/>
            <a:stretch/>
          </p:blipFill>
          <p:spPr>
            <a:xfrm>
              <a:off x="14913467" y="15624291"/>
              <a:ext cx="3674481" cy="1508406"/>
            </a:xfrm>
            <a:prstGeom prst="rect">
              <a:avLst/>
            </a:prstGeom>
            <a:noFill/>
            <a:ln>
              <a:noFill/>
            </a:ln>
          </p:spPr>
        </p:pic>
        <p:pic>
          <p:nvPicPr>
            <p:cNvPr id="55" name="Google Shape;55;p9"/>
            <p:cNvPicPr preferRelativeResize="0"/>
            <p:nvPr/>
          </p:nvPicPr>
          <p:blipFill rotWithShape="1">
            <a:blip r:embed="rId7">
              <a:alphaModFix/>
            </a:blip>
            <a:srcRect/>
            <a:stretch/>
          </p:blipFill>
          <p:spPr>
            <a:xfrm>
              <a:off x="23673570" y="15338923"/>
              <a:ext cx="7111228" cy="2023438"/>
            </a:xfrm>
            <a:prstGeom prst="rect">
              <a:avLst/>
            </a:prstGeom>
            <a:noFill/>
            <a:ln>
              <a:noFill/>
            </a:ln>
          </p:spPr>
        </p:pic>
        <p:pic>
          <p:nvPicPr>
            <p:cNvPr id="56" name="Google Shape;56;p9"/>
            <p:cNvPicPr preferRelativeResize="0"/>
            <p:nvPr/>
          </p:nvPicPr>
          <p:blipFill rotWithShape="1">
            <a:blip r:embed="rId8">
              <a:alphaModFix/>
            </a:blip>
            <a:srcRect/>
            <a:stretch/>
          </p:blipFill>
          <p:spPr>
            <a:xfrm>
              <a:off x="18854511" y="15750138"/>
              <a:ext cx="3728397" cy="994240"/>
            </a:xfrm>
            <a:prstGeom prst="rect">
              <a:avLst/>
            </a:prstGeom>
            <a:noFill/>
            <a:ln>
              <a:noFill/>
            </a:ln>
          </p:spPr>
        </p:pic>
        <p:sp>
          <p:nvSpPr>
            <p:cNvPr id="57" name="Google Shape;57;p9"/>
            <p:cNvSpPr txBox="1"/>
            <p:nvPr/>
          </p:nvSpPr>
          <p:spPr>
            <a:xfrm>
              <a:off x="1410059" y="14761972"/>
              <a:ext cx="5763600" cy="523200"/>
            </a:xfrm>
            <a:prstGeom prst="rect">
              <a:avLst/>
            </a:prstGeom>
            <a:noFill/>
            <a:ln>
              <a:noFill/>
            </a:ln>
          </p:spPr>
          <p:txBody>
            <a:bodyPr spcFirstLastPara="1" wrap="square" lIns="26375" tIns="13175" rIns="26375" bIns="13175" anchor="t" anchorCtr="0">
              <a:noAutofit/>
            </a:bodyPr>
            <a:lstStyle/>
            <a:p>
              <a:pPr marL="0" marR="0" lvl="0" indent="0" algn="l" rtl="0">
                <a:spcBef>
                  <a:spcPts val="0"/>
                </a:spcBef>
                <a:spcAft>
                  <a:spcPts val="0"/>
                </a:spcAft>
                <a:buNone/>
              </a:pPr>
              <a:r>
                <a:rPr lang="en" sz="800">
                  <a:solidFill>
                    <a:schemeClr val="lt1"/>
                  </a:solidFill>
                  <a:latin typeface="Work Sans"/>
                  <a:ea typeface="Work Sans"/>
                  <a:cs typeface="Work Sans"/>
                  <a:sym typeface="Work Sans"/>
                </a:rPr>
                <a:t>Our Partners</a:t>
              </a:r>
              <a:endParaRPr sz="400"/>
            </a:p>
          </p:txBody>
        </p:sp>
        <p:sp>
          <p:nvSpPr>
            <p:cNvPr id="58" name="Google Shape;58;p9"/>
            <p:cNvSpPr txBox="1"/>
            <p:nvPr/>
          </p:nvSpPr>
          <p:spPr>
            <a:xfrm>
              <a:off x="23673569" y="14761972"/>
              <a:ext cx="5763600" cy="523200"/>
            </a:xfrm>
            <a:prstGeom prst="rect">
              <a:avLst/>
            </a:prstGeom>
            <a:noFill/>
            <a:ln>
              <a:noFill/>
            </a:ln>
          </p:spPr>
          <p:txBody>
            <a:bodyPr spcFirstLastPara="1" wrap="square" lIns="26375" tIns="13175" rIns="26375" bIns="13175" anchor="t" anchorCtr="0">
              <a:noAutofit/>
            </a:bodyPr>
            <a:lstStyle/>
            <a:p>
              <a:pPr marL="0" marR="0" lvl="0" indent="0" algn="l" rtl="0">
                <a:spcBef>
                  <a:spcPts val="0"/>
                </a:spcBef>
                <a:spcAft>
                  <a:spcPts val="0"/>
                </a:spcAft>
                <a:buNone/>
              </a:pPr>
              <a:r>
                <a:rPr lang="en" sz="800">
                  <a:solidFill>
                    <a:schemeClr val="lt1"/>
                  </a:solidFill>
                  <a:latin typeface="Work Sans"/>
                  <a:ea typeface="Work Sans"/>
                  <a:cs typeface="Work Sans"/>
                  <a:sym typeface="Work Sans"/>
                </a:rPr>
                <a:t>Our Funders</a:t>
              </a:r>
              <a:endParaRPr sz="400"/>
            </a:p>
          </p:txBody>
        </p:sp>
        <p:pic>
          <p:nvPicPr>
            <p:cNvPr id="59" name="Google Shape;59;p9"/>
            <p:cNvPicPr preferRelativeResize="0"/>
            <p:nvPr/>
          </p:nvPicPr>
          <p:blipFill rotWithShape="1">
            <a:blip r:embed="rId9">
              <a:alphaModFix/>
            </a:blip>
            <a:srcRect/>
            <a:stretch/>
          </p:blipFill>
          <p:spPr>
            <a:xfrm>
              <a:off x="4729898" y="15650231"/>
              <a:ext cx="751960" cy="1430894"/>
            </a:xfrm>
            <a:prstGeom prst="rect">
              <a:avLst/>
            </a:prstGeom>
            <a:noFill/>
            <a:ln>
              <a:noFill/>
            </a:ln>
          </p:spPr>
        </p:pic>
      </p:grpSp>
    </p:spTree>
    <p:extLst>
      <p:ext uri="{BB962C8B-B14F-4D97-AF65-F5344CB8AC3E}">
        <p14:creationId xmlns:p14="http://schemas.microsoft.com/office/powerpoint/2010/main" val="105424854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ext - image 1">
  <p:cSld name="Text - image 1">
    <p:spTree>
      <p:nvGrpSpPr>
        <p:cNvPr id="1" name="Shape 60"/>
        <p:cNvGrpSpPr/>
        <p:nvPr/>
      </p:nvGrpSpPr>
      <p:grpSpPr>
        <a:xfrm>
          <a:off x="0" y="0"/>
          <a:ext cx="0" cy="0"/>
          <a:chOff x="0" y="0"/>
          <a:chExt cx="0" cy="0"/>
        </a:xfrm>
      </p:grpSpPr>
      <p:pic>
        <p:nvPicPr>
          <p:cNvPr id="61" name="Google Shape;61;p10"/>
          <p:cNvPicPr preferRelativeResize="0"/>
          <p:nvPr/>
        </p:nvPicPr>
        <p:blipFill rotWithShape="1">
          <a:blip r:embed="rId2">
            <a:alphaModFix/>
          </a:blip>
          <a:srcRect/>
          <a:stretch/>
        </p:blipFill>
        <p:spPr>
          <a:xfrm>
            <a:off x="0" y="0"/>
            <a:ext cx="9144004" cy="5120640"/>
          </a:xfrm>
          <a:prstGeom prst="rect">
            <a:avLst/>
          </a:prstGeom>
          <a:noFill/>
          <a:ln>
            <a:noFill/>
          </a:ln>
        </p:spPr>
      </p:pic>
      <p:sp>
        <p:nvSpPr>
          <p:cNvPr id="62" name="Google Shape;62;p10"/>
          <p:cNvSpPr/>
          <p:nvPr/>
        </p:nvSpPr>
        <p:spPr>
          <a:xfrm>
            <a:off x="0" y="-7510"/>
            <a:ext cx="9144000" cy="5151000"/>
          </a:xfrm>
          <a:prstGeom prst="rect">
            <a:avLst/>
          </a:prstGeom>
          <a:solidFill>
            <a:schemeClr val="accent5">
              <a:alpha val="60000"/>
            </a:schemeClr>
          </a:solidFill>
          <a:ln>
            <a:noFill/>
          </a:ln>
        </p:spPr>
        <p:txBody>
          <a:bodyPr spcFirstLastPara="1" wrap="square" lIns="26375" tIns="13175" rIns="26375" bIns="13175" anchor="ctr" anchorCtr="0">
            <a:noAutofit/>
          </a:bodyPr>
          <a:lstStyle/>
          <a:p>
            <a:pPr marL="0" marR="0" lvl="0" indent="0" algn="ctr" rtl="0">
              <a:spcBef>
                <a:spcPts val="0"/>
              </a:spcBef>
              <a:spcAft>
                <a:spcPts val="0"/>
              </a:spcAft>
              <a:buNone/>
            </a:pPr>
            <a:endParaRPr sz="500">
              <a:solidFill>
                <a:schemeClr val="accent5"/>
              </a:solidFill>
              <a:latin typeface="Calibri"/>
              <a:ea typeface="Calibri"/>
              <a:cs typeface="Calibri"/>
              <a:sym typeface="Calibri"/>
            </a:endParaRPr>
          </a:p>
        </p:txBody>
      </p:sp>
      <p:sp>
        <p:nvSpPr>
          <p:cNvPr id="63" name="Google Shape;63;p10"/>
          <p:cNvSpPr txBox="1">
            <a:spLocks noGrp="1"/>
          </p:cNvSpPr>
          <p:nvPr>
            <p:ph type="title"/>
          </p:nvPr>
        </p:nvSpPr>
        <p:spPr>
          <a:xfrm>
            <a:off x="637416" y="613957"/>
            <a:ext cx="7886700" cy="994200"/>
          </a:xfrm>
          <a:prstGeom prst="rect">
            <a:avLst/>
          </a:prstGeom>
          <a:noFill/>
          <a:ln>
            <a:noFill/>
          </a:ln>
        </p:spPr>
        <p:txBody>
          <a:bodyPr spcFirstLastPara="1" wrap="square" lIns="26375" tIns="13175" rIns="26375" bIns="13175" anchor="t" anchorCtr="0">
            <a:noAutofit/>
          </a:bodyPr>
          <a:lstStyle>
            <a:lvl1pPr marR="0" lvl="0" algn="l" rtl="0">
              <a:lnSpc>
                <a:spcPct val="90000"/>
              </a:lnSpc>
              <a:spcBef>
                <a:spcPts val="0"/>
              </a:spcBef>
              <a:spcAft>
                <a:spcPts val="0"/>
              </a:spcAft>
              <a:buClr>
                <a:schemeClr val="lt1"/>
              </a:buClr>
              <a:buSzPts val="2900"/>
              <a:buFont typeface="Work Sans"/>
              <a:buNone/>
              <a:defRPr sz="2900" b="1" i="0" u="none" strike="noStrike" cap="none">
                <a:solidFill>
                  <a:schemeClr val="lt1"/>
                </a:solidFill>
                <a:latin typeface="Work Sans"/>
                <a:ea typeface="Work Sans"/>
                <a:cs typeface="Work Sans"/>
                <a:sym typeface="Work Sans"/>
              </a:defRPr>
            </a:lvl1pPr>
            <a:lvl2pPr lvl="1">
              <a:spcBef>
                <a:spcPts val="0"/>
              </a:spcBef>
              <a:spcAft>
                <a:spcPts val="0"/>
              </a:spcAft>
              <a:buSzPts val="400"/>
              <a:buNone/>
              <a:defRPr sz="500"/>
            </a:lvl2pPr>
            <a:lvl3pPr lvl="2">
              <a:spcBef>
                <a:spcPts val="0"/>
              </a:spcBef>
              <a:spcAft>
                <a:spcPts val="0"/>
              </a:spcAft>
              <a:buSzPts val="400"/>
              <a:buNone/>
              <a:defRPr sz="500"/>
            </a:lvl3pPr>
            <a:lvl4pPr lvl="3">
              <a:spcBef>
                <a:spcPts val="0"/>
              </a:spcBef>
              <a:spcAft>
                <a:spcPts val="0"/>
              </a:spcAft>
              <a:buSzPts val="400"/>
              <a:buNone/>
              <a:defRPr sz="500"/>
            </a:lvl4pPr>
            <a:lvl5pPr lvl="4">
              <a:spcBef>
                <a:spcPts val="0"/>
              </a:spcBef>
              <a:spcAft>
                <a:spcPts val="0"/>
              </a:spcAft>
              <a:buSzPts val="400"/>
              <a:buNone/>
              <a:defRPr sz="500"/>
            </a:lvl5pPr>
            <a:lvl6pPr lvl="5">
              <a:spcBef>
                <a:spcPts val="0"/>
              </a:spcBef>
              <a:spcAft>
                <a:spcPts val="0"/>
              </a:spcAft>
              <a:buSzPts val="400"/>
              <a:buNone/>
              <a:defRPr sz="500"/>
            </a:lvl6pPr>
            <a:lvl7pPr lvl="6">
              <a:spcBef>
                <a:spcPts val="0"/>
              </a:spcBef>
              <a:spcAft>
                <a:spcPts val="0"/>
              </a:spcAft>
              <a:buSzPts val="400"/>
              <a:buNone/>
              <a:defRPr sz="500"/>
            </a:lvl7pPr>
            <a:lvl8pPr lvl="7">
              <a:spcBef>
                <a:spcPts val="0"/>
              </a:spcBef>
              <a:spcAft>
                <a:spcPts val="0"/>
              </a:spcAft>
              <a:buSzPts val="400"/>
              <a:buNone/>
              <a:defRPr sz="500"/>
            </a:lvl8pPr>
            <a:lvl9pPr lvl="8">
              <a:spcBef>
                <a:spcPts val="0"/>
              </a:spcBef>
              <a:spcAft>
                <a:spcPts val="0"/>
              </a:spcAft>
              <a:buSzPts val="400"/>
              <a:buNone/>
              <a:defRPr sz="500"/>
            </a:lvl9pPr>
          </a:lstStyle>
          <a:p>
            <a:endParaRPr/>
          </a:p>
        </p:txBody>
      </p:sp>
      <p:sp>
        <p:nvSpPr>
          <p:cNvPr id="64" name="Google Shape;64;p10"/>
          <p:cNvSpPr txBox="1">
            <a:spLocks noGrp="1"/>
          </p:cNvSpPr>
          <p:nvPr>
            <p:ph type="body" idx="1"/>
          </p:nvPr>
        </p:nvSpPr>
        <p:spPr>
          <a:xfrm>
            <a:off x="637416" y="1621350"/>
            <a:ext cx="7878000" cy="2768100"/>
          </a:xfrm>
          <a:prstGeom prst="rect">
            <a:avLst/>
          </a:prstGeom>
          <a:noFill/>
          <a:ln>
            <a:noFill/>
          </a:ln>
        </p:spPr>
        <p:txBody>
          <a:bodyPr spcFirstLastPara="1" wrap="square" lIns="26375" tIns="13175" rIns="26375" bIns="13175" anchor="t" anchorCtr="0">
            <a:noAutofit/>
          </a:bodyPr>
          <a:lstStyle>
            <a:lvl1pPr marL="457200" marR="0" lvl="0" indent="-355600" algn="l" rtl="0">
              <a:lnSpc>
                <a:spcPct val="90000"/>
              </a:lnSpc>
              <a:spcBef>
                <a:spcPts val="700"/>
              </a:spcBef>
              <a:spcAft>
                <a:spcPts val="0"/>
              </a:spcAft>
              <a:buClr>
                <a:schemeClr val="lt1"/>
              </a:buClr>
              <a:buSzPts val="2000"/>
              <a:buFont typeface="Arial"/>
              <a:buChar char="•"/>
              <a:defRPr sz="2000" b="0" i="0" u="none" strike="noStrike" cap="none">
                <a:solidFill>
                  <a:schemeClr val="lt1"/>
                </a:solidFill>
                <a:latin typeface="Work Sans"/>
                <a:ea typeface="Work Sans"/>
                <a:cs typeface="Work Sans"/>
                <a:sym typeface="Work Sans"/>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4pPr>
            <a:lvl5pPr marL="2286000" marR="0" lvl="4"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5pPr>
            <a:lvl6pPr marL="2743200" marR="0" lvl="5"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6pPr>
            <a:lvl7pPr marL="3200400" marR="0" lvl="6"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7pPr>
            <a:lvl8pPr marL="3657600" marR="0" lvl="7"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8pPr>
            <a:lvl9pPr marL="4114800" marR="0" lvl="8"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325919057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ext - image 2">
  <p:cSld name="Text - image 2">
    <p:spTree>
      <p:nvGrpSpPr>
        <p:cNvPr id="1" name="Shape 65"/>
        <p:cNvGrpSpPr/>
        <p:nvPr/>
      </p:nvGrpSpPr>
      <p:grpSpPr>
        <a:xfrm>
          <a:off x="0" y="0"/>
          <a:ext cx="0" cy="0"/>
          <a:chOff x="0" y="0"/>
          <a:chExt cx="0" cy="0"/>
        </a:xfrm>
      </p:grpSpPr>
      <p:pic>
        <p:nvPicPr>
          <p:cNvPr id="66" name="Google Shape;66;p11"/>
          <p:cNvPicPr preferRelativeResize="0"/>
          <p:nvPr/>
        </p:nvPicPr>
        <p:blipFill rotWithShape="1">
          <a:blip r:embed="rId2">
            <a:alphaModFix/>
          </a:blip>
          <a:srcRect/>
          <a:stretch/>
        </p:blipFill>
        <p:spPr>
          <a:xfrm>
            <a:off x="0" y="0"/>
            <a:ext cx="9144004" cy="5120640"/>
          </a:xfrm>
          <a:prstGeom prst="rect">
            <a:avLst/>
          </a:prstGeom>
          <a:noFill/>
          <a:ln>
            <a:noFill/>
          </a:ln>
        </p:spPr>
      </p:pic>
      <p:sp>
        <p:nvSpPr>
          <p:cNvPr id="67" name="Google Shape;67;p11"/>
          <p:cNvSpPr/>
          <p:nvPr/>
        </p:nvSpPr>
        <p:spPr>
          <a:xfrm>
            <a:off x="0" y="0"/>
            <a:ext cx="9144000" cy="5151000"/>
          </a:xfrm>
          <a:prstGeom prst="rect">
            <a:avLst/>
          </a:prstGeom>
          <a:solidFill>
            <a:schemeClr val="accent3">
              <a:alpha val="60000"/>
            </a:schemeClr>
          </a:solidFill>
          <a:ln>
            <a:noFill/>
          </a:ln>
        </p:spPr>
        <p:txBody>
          <a:bodyPr spcFirstLastPara="1" wrap="square" lIns="26375" tIns="13175" rIns="26375" bIns="13175" anchor="ctr" anchorCtr="0">
            <a:noAutofit/>
          </a:bodyPr>
          <a:lstStyle/>
          <a:p>
            <a:pPr marL="0" marR="0" lvl="0" indent="0" algn="ctr" rtl="0">
              <a:spcBef>
                <a:spcPts val="0"/>
              </a:spcBef>
              <a:spcAft>
                <a:spcPts val="0"/>
              </a:spcAft>
              <a:buNone/>
            </a:pPr>
            <a:endParaRPr sz="500">
              <a:solidFill>
                <a:schemeClr val="accent5"/>
              </a:solidFill>
              <a:latin typeface="Calibri"/>
              <a:ea typeface="Calibri"/>
              <a:cs typeface="Calibri"/>
              <a:sym typeface="Calibri"/>
            </a:endParaRPr>
          </a:p>
        </p:txBody>
      </p:sp>
      <p:sp>
        <p:nvSpPr>
          <p:cNvPr id="68" name="Google Shape;68;p11"/>
          <p:cNvSpPr txBox="1">
            <a:spLocks noGrp="1"/>
          </p:cNvSpPr>
          <p:nvPr>
            <p:ph type="title"/>
          </p:nvPr>
        </p:nvSpPr>
        <p:spPr>
          <a:xfrm>
            <a:off x="637416" y="613957"/>
            <a:ext cx="7886700" cy="994200"/>
          </a:xfrm>
          <a:prstGeom prst="rect">
            <a:avLst/>
          </a:prstGeom>
          <a:noFill/>
          <a:ln>
            <a:noFill/>
          </a:ln>
        </p:spPr>
        <p:txBody>
          <a:bodyPr spcFirstLastPara="1" wrap="square" lIns="26375" tIns="13175" rIns="26375" bIns="13175" anchor="t" anchorCtr="0">
            <a:noAutofit/>
          </a:bodyPr>
          <a:lstStyle>
            <a:lvl1pPr marR="0" lvl="0" algn="l" rtl="0">
              <a:lnSpc>
                <a:spcPct val="90000"/>
              </a:lnSpc>
              <a:spcBef>
                <a:spcPts val="0"/>
              </a:spcBef>
              <a:spcAft>
                <a:spcPts val="0"/>
              </a:spcAft>
              <a:buClr>
                <a:schemeClr val="accent5"/>
              </a:buClr>
              <a:buSzPts val="2900"/>
              <a:buFont typeface="Work Sans"/>
              <a:buNone/>
              <a:defRPr sz="2900" b="1" i="0" u="none" strike="noStrike" cap="none">
                <a:solidFill>
                  <a:schemeClr val="accent5"/>
                </a:solidFill>
                <a:latin typeface="Work Sans"/>
                <a:ea typeface="Work Sans"/>
                <a:cs typeface="Work Sans"/>
                <a:sym typeface="Work Sans"/>
              </a:defRPr>
            </a:lvl1pPr>
            <a:lvl2pPr lvl="1">
              <a:spcBef>
                <a:spcPts val="0"/>
              </a:spcBef>
              <a:spcAft>
                <a:spcPts val="0"/>
              </a:spcAft>
              <a:buSzPts val="400"/>
              <a:buNone/>
              <a:defRPr sz="500"/>
            </a:lvl2pPr>
            <a:lvl3pPr lvl="2">
              <a:spcBef>
                <a:spcPts val="0"/>
              </a:spcBef>
              <a:spcAft>
                <a:spcPts val="0"/>
              </a:spcAft>
              <a:buSzPts val="400"/>
              <a:buNone/>
              <a:defRPr sz="500"/>
            </a:lvl3pPr>
            <a:lvl4pPr lvl="3">
              <a:spcBef>
                <a:spcPts val="0"/>
              </a:spcBef>
              <a:spcAft>
                <a:spcPts val="0"/>
              </a:spcAft>
              <a:buSzPts val="400"/>
              <a:buNone/>
              <a:defRPr sz="500"/>
            </a:lvl4pPr>
            <a:lvl5pPr lvl="4">
              <a:spcBef>
                <a:spcPts val="0"/>
              </a:spcBef>
              <a:spcAft>
                <a:spcPts val="0"/>
              </a:spcAft>
              <a:buSzPts val="400"/>
              <a:buNone/>
              <a:defRPr sz="500"/>
            </a:lvl5pPr>
            <a:lvl6pPr lvl="5">
              <a:spcBef>
                <a:spcPts val="0"/>
              </a:spcBef>
              <a:spcAft>
                <a:spcPts val="0"/>
              </a:spcAft>
              <a:buSzPts val="400"/>
              <a:buNone/>
              <a:defRPr sz="500"/>
            </a:lvl6pPr>
            <a:lvl7pPr lvl="6">
              <a:spcBef>
                <a:spcPts val="0"/>
              </a:spcBef>
              <a:spcAft>
                <a:spcPts val="0"/>
              </a:spcAft>
              <a:buSzPts val="400"/>
              <a:buNone/>
              <a:defRPr sz="500"/>
            </a:lvl7pPr>
            <a:lvl8pPr lvl="7">
              <a:spcBef>
                <a:spcPts val="0"/>
              </a:spcBef>
              <a:spcAft>
                <a:spcPts val="0"/>
              </a:spcAft>
              <a:buSzPts val="400"/>
              <a:buNone/>
              <a:defRPr sz="500"/>
            </a:lvl8pPr>
            <a:lvl9pPr lvl="8">
              <a:spcBef>
                <a:spcPts val="0"/>
              </a:spcBef>
              <a:spcAft>
                <a:spcPts val="0"/>
              </a:spcAft>
              <a:buSzPts val="400"/>
              <a:buNone/>
              <a:defRPr sz="500"/>
            </a:lvl9pPr>
          </a:lstStyle>
          <a:p>
            <a:endParaRPr/>
          </a:p>
        </p:txBody>
      </p:sp>
      <p:sp>
        <p:nvSpPr>
          <p:cNvPr id="69" name="Google Shape;69;p11"/>
          <p:cNvSpPr txBox="1">
            <a:spLocks noGrp="1"/>
          </p:cNvSpPr>
          <p:nvPr>
            <p:ph type="body" idx="1"/>
          </p:nvPr>
        </p:nvSpPr>
        <p:spPr>
          <a:xfrm>
            <a:off x="637416" y="1621350"/>
            <a:ext cx="7878000" cy="2768100"/>
          </a:xfrm>
          <a:prstGeom prst="rect">
            <a:avLst/>
          </a:prstGeom>
          <a:noFill/>
          <a:ln>
            <a:noFill/>
          </a:ln>
        </p:spPr>
        <p:txBody>
          <a:bodyPr spcFirstLastPara="1" wrap="square" lIns="26375" tIns="13175" rIns="26375" bIns="13175" anchor="t" anchorCtr="0">
            <a:noAutofit/>
          </a:bodyPr>
          <a:lstStyle>
            <a:lvl1pPr marL="457200" marR="0" lvl="0" indent="-355600" algn="l" rtl="0">
              <a:lnSpc>
                <a:spcPct val="90000"/>
              </a:lnSpc>
              <a:spcBef>
                <a:spcPts val="700"/>
              </a:spcBef>
              <a:spcAft>
                <a:spcPts val="0"/>
              </a:spcAft>
              <a:buClr>
                <a:schemeClr val="accent5"/>
              </a:buClr>
              <a:buSzPts val="2000"/>
              <a:buFont typeface="Arial"/>
              <a:buChar char="•"/>
              <a:defRPr sz="2000" b="0" i="0" u="none" strike="noStrike" cap="none">
                <a:solidFill>
                  <a:schemeClr val="accent5"/>
                </a:solidFill>
                <a:latin typeface="Work Sans"/>
                <a:ea typeface="Work Sans"/>
                <a:cs typeface="Work Sans"/>
                <a:sym typeface="Work Sans"/>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4pPr>
            <a:lvl5pPr marL="2286000" marR="0" lvl="4"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5pPr>
            <a:lvl6pPr marL="2743200" marR="0" lvl="5"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6pPr>
            <a:lvl7pPr marL="3200400" marR="0" lvl="6"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7pPr>
            <a:lvl8pPr marL="3657600" marR="0" lvl="7"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8pPr>
            <a:lvl9pPr marL="4114800" marR="0" lvl="8"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113372441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ext - 3 column">
  <p:cSld name="Text - 3 column">
    <p:spTree>
      <p:nvGrpSpPr>
        <p:cNvPr id="1" name="Shape 70"/>
        <p:cNvGrpSpPr/>
        <p:nvPr/>
      </p:nvGrpSpPr>
      <p:grpSpPr>
        <a:xfrm>
          <a:off x="0" y="0"/>
          <a:ext cx="0" cy="0"/>
          <a:chOff x="0" y="0"/>
          <a:chExt cx="0" cy="0"/>
        </a:xfrm>
      </p:grpSpPr>
      <p:sp>
        <p:nvSpPr>
          <p:cNvPr id="71" name="Google Shape;71;p12"/>
          <p:cNvSpPr txBox="1">
            <a:spLocks noGrp="1"/>
          </p:cNvSpPr>
          <p:nvPr>
            <p:ph type="body" idx="1"/>
          </p:nvPr>
        </p:nvSpPr>
        <p:spPr>
          <a:xfrm>
            <a:off x="621612" y="1806296"/>
            <a:ext cx="2456400" cy="583200"/>
          </a:xfrm>
          <a:prstGeom prst="rect">
            <a:avLst/>
          </a:prstGeom>
          <a:noFill/>
          <a:ln>
            <a:noFill/>
          </a:ln>
        </p:spPr>
        <p:txBody>
          <a:bodyPr spcFirstLastPara="1" wrap="square" lIns="26375" tIns="13175" rIns="26375" bIns="13175" anchor="b" anchorCtr="0">
            <a:noAutofit/>
          </a:bodyPr>
          <a:lstStyle>
            <a:lvl1pPr marL="457200" marR="0" lvl="0" indent="-228600" algn="l" rtl="0">
              <a:lnSpc>
                <a:spcPct val="90000"/>
              </a:lnSpc>
              <a:spcBef>
                <a:spcPts val="700"/>
              </a:spcBef>
              <a:spcAft>
                <a:spcPts val="0"/>
              </a:spcAft>
              <a:buClr>
                <a:schemeClr val="accent5"/>
              </a:buClr>
              <a:buSzPts val="1200"/>
              <a:buFont typeface="Arial"/>
              <a:buNone/>
              <a:defRPr sz="1200" b="1" i="0" u="none" strike="noStrike" cap="none">
                <a:solidFill>
                  <a:schemeClr val="accent5"/>
                </a:solidFill>
                <a:latin typeface="Work Sans"/>
                <a:ea typeface="Work Sans"/>
                <a:cs typeface="Work Sans"/>
                <a:sym typeface="Work Sans"/>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300"/>
              <a:buFont typeface="Arial"/>
              <a:buNone/>
              <a:defRPr sz="13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72" name="Google Shape;72;p12"/>
          <p:cNvSpPr txBox="1">
            <a:spLocks noGrp="1"/>
          </p:cNvSpPr>
          <p:nvPr>
            <p:ph type="title"/>
          </p:nvPr>
        </p:nvSpPr>
        <p:spPr>
          <a:xfrm>
            <a:off x="619885" y="830588"/>
            <a:ext cx="7886700" cy="775500"/>
          </a:xfrm>
          <a:prstGeom prst="rect">
            <a:avLst/>
          </a:prstGeom>
          <a:noFill/>
          <a:ln>
            <a:noFill/>
          </a:ln>
        </p:spPr>
        <p:txBody>
          <a:bodyPr spcFirstLastPara="1" wrap="square" lIns="26375" tIns="13175" rIns="26375" bIns="13175" anchor="t" anchorCtr="0">
            <a:noAutofit/>
          </a:bodyPr>
          <a:lstStyle>
            <a:lvl1pPr marR="0" lvl="0" algn="l" rtl="0">
              <a:lnSpc>
                <a:spcPct val="90000"/>
              </a:lnSpc>
              <a:spcBef>
                <a:spcPts val="0"/>
              </a:spcBef>
              <a:spcAft>
                <a:spcPts val="0"/>
              </a:spcAft>
              <a:buClr>
                <a:schemeClr val="accent5"/>
              </a:buClr>
              <a:buSzPts val="2900"/>
              <a:buFont typeface="Work Sans"/>
              <a:buNone/>
              <a:defRPr sz="2900" b="1" i="0" u="none" strike="noStrike" cap="none">
                <a:solidFill>
                  <a:schemeClr val="accent5"/>
                </a:solidFill>
                <a:latin typeface="Work Sans"/>
                <a:ea typeface="Work Sans"/>
                <a:cs typeface="Work Sans"/>
                <a:sym typeface="Work Sans"/>
              </a:defRPr>
            </a:lvl1pPr>
            <a:lvl2pPr lvl="1">
              <a:spcBef>
                <a:spcPts val="0"/>
              </a:spcBef>
              <a:spcAft>
                <a:spcPts val="0"/>
              </a:spcAft>
              <a:buSzPts val="400"/>
              <a:buNone/>
              <a:defRPr sz="500"/>
            </a:lvl2pPr>
            <a:lvl3pPr lvl="2">
              <a:spcBef>
                <a:spcPts val="0"/>
              </a:spcBef>
              <a:spcAft>
                <a:spcPts val="0"/>
              </a:spcAft>
              <a:buSzPts val="400"/>
              <a:buNone/>
              <a:defRPr sz="500"/>
            </a:lvl3pPr>
            <a:lvl4pPr lvl="3">
              <a:spcBef>
                <a:spcPts val="0"/>
              </a:spcBef>
              <a:spcAft>
                <a:spcPts val="0"/>
              </a:spcAft>
              <a:buSzPts val="400"/>
              <a:buNone/>
              <a:defRPr sz="500"/>
            </a:lvl4pPr>
            <a:lvl5pPr lvl="4">
              <a:spcBef>
                <a:spcPts val="0"/>
              </a:spcBef>
              <a:spcAft>
                <a:spcPts val="0"/>
              </a:spcAft>
              <a:buSzPts val="400"/>
              <a:buNone/>
              <a:defRPr sz="500"/>
            </a:lvl5pPr>
            <a:lvl6pPr lvl="5">
              <a:spcBef>
                <a:spcPts val="0"/>
              </a:spcBef>
              <a:spcAft>
                <a:spcPts val="0"/>
              </a:spcAft>
              <a:buSzPts val="400"/>
              <a:buNone/>
              <a:defRPr sz="500"/>
            </a:lvl6pPr>
            <a:lvl7pPr lvl="6">
              <a:spcBef>
                <a:spcPts val="0"/>
              </a:spcBef>
              <a:spcAft>
                <a:spcPts val="0"/>
              </a:spcAft>
              <a:buSzPts val="400"/>
              <a:buNone/>
              <a:defRPr sz="500"/>
            </a:lvl7pPr>
            <a:lvl8pPr lvl="7">
              <a:spcBef>
                <a:spcPts val="0"/>
              </a:spcBef>
              <a:spcAft>
                <a:spcPts val="0"/>
              </a:spcAft>
              <a:buSzPts val="400"/>
              <a:buNone/>
              <a:defRPr sz="500"/>
            </a:lvl8pPr>
            <a:lvl9pPr lvl="8">
              <a:spcBef>
                <a:spcPts val="0"/>
              </a:spcBef>
              <a:spcAft>
                <a:spcPts val="0"/>
              </a:spcAft>
              <a:buSzPts val="400"/>
              <a:buNone/>
              <a:defRPr sz="500"/>
            </a:lvl9pPr>
          </a:lstStyle>
          <a:p>
            <a:endParaRPr/>
          </a:p>
        </p:txBody>
      </p:sp>
      <p:sp>
        <p:nvSpPr>
          <p:cNvPr id="73" name="Google Shape;73;p12"/>
          <p:cNvSpPr txBox="1">
            <a:spLocks noGrp="1"/>
          </p:cNvSpPr>
          <p:nvPr>
            <p:ph type="subTitle" idx="2"/>
          </p:nvPr>
        </p:nvSpPr>
        <p:spPr>
          <a:xfrm>
            <a:off x="619884" y="630490"/>
            <a:ext cx="7886700" cy="200100"/>
          </a:xfrm>
          <a:prstGeom prst="rect">
            <a:avLst/>
          </a:prstGeom>
          <a:noFill/>
          <a:ln>
            <a:noFill/>
          </a:ln>
        </p:spPr>
        <p:txBody>
          <a:bodyPr spcFirstLastPara="1" wrap="square" lIns="26375" tIns="13175" rIns="26375" bIns="13175" anchor="t" anchorCtr="0">
            <a:noAutofit/>
          </a:bodyPr>
          <a:lstStyle>
            <a:lvl1pPr marR="0" lvl="0" algn="l" rtl="0">
              <a:lnSpc>
                <a:spcPct val="90000"/>
              </a:lnSpc>
              <a:spcBef>
                <a:spcPts val="700"/>
              </a:spcBef>
              <a:spcAft>
                <a:spcPts val="0"/>
              </a:spcAft>
              <a:buClr>
                <a:schemeClr val="accent5"/>
              </a:buClr>
              <a:buSzPts val="1200"/>
              <a:buFont typeface="Arial"/>
              <a:buNone/>
              <a:defRPr sz="1200" b="0" i="0" u="none" strike="noStrike" cap="none">
                <a:solidFill>
                  <a:schemeClr val="accent5"/>
                </a:solidFill>
                <a:latin typeface="Work Sans Light"/>
                <a:ea typeface="Work Sans Light"/>
                <a:cs typeface="Work Sans Light"/>
                <a:sym typeface="Work Sans Light"/>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300"/>
              <a:buFont typeface="Arial"/>
              <a:buNone/>
              <a:defRPr sz="13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4" name="Google Shape;74;p12"/>
          <p:cNvSpPr txBox="1">
            <a:spLocks noGrp="1"/>
          </p:cNvSpPr>
          <p:nvPr>
            <p:ph type="body" idx="3"/>
          </p:nvPr>
        </p:nvSpPr>
        <p:spPr>
          <a:xfrm>
            <a:off x="628650" y="2554884"/>
            <a:ext cx="2456400" cy="2124000"/>
          </a:xfrm>
          <a:prstGeom prst="rect">
            <a:avLst/>
          </a:prstGeom>
          <a:noFill/>
          <a:ln>
            <a:noFill/>
          </a:ln>
        </p:spPr>
        <p:txBody>
          <a:bodyPr spcFirstLastPara="1" wrap="square" lIns="26375" tIns="13175" rIns="26375" bIns="13175" anchor="t" anchorCtr="0">
            <a:noAutofit/>
          </a:bodyPr>
          <a:lstStyle>
            <a:lvl1pPr marL="457200" marR="0" lvl="0" indent="-228600" algn="l" rtl="0">
              <a:lnSpc>
                <a:spcPct val="90000"/>
              </a:lnSpc>
              <a:spcBef>
                <a:spcPts val="700"/>
              </a:spcBef>
              <a:spcAft>
                <a:spcPts val="0"/>
              </a:spcAft>
              <a:buClr>
                <a:schemeClr val="accent5"/>
              </a:buClr>
              <a:buSzPts val="1200"/>
              <a:buFont typeface="Arial"/>
              <a:buNone/>
              <a:defRPr sz="1200" b="0" i="0" u="none" strike="noStrike" cap="none">
                <a:solidFill>
                  <a:schemeClr val="accent5"/>
                </a:solidFill>
                <a:latin typeface="Work Sans"/>
                <a:ea typeface="Work Sans"/>
                <a:cs typeface="Work Sans"/>
                <a:sym typeface="Work Sans"/>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4pPr>
            <a:lvl5pPr marL="2286000" marR="0" lvl="4"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5pPr>
            <a:lvl6pPr marL="2743200" marR="0" lvl="5"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6pPr>
            <a:lvl7pPr marL="3200400" marR="0" lvl="6"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7pPr>
            <a:lvl8pPr marL="3657600" marR="0" lvl="7"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8pPr>
            <a:lvl9pPr marL="4114800" marR="0" lvl="8"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9pPr>
          </a:lstStyle>
          <a:p>
            <a:endParaRPr/>
          </a:p>
        </p:txBody>
      </p:sp>
      <p:sp>
        <p:nvSpPr>
          <p:cNvPr id="75" name="Google Shape;75;p12"/>
          <p:cNvSpPr txBox="1">
            <a:spLocks noGrp="1"/>
          </p:cNvSpPr>
          <p:nvPr>
            <p:ph type="body" idx="4"/>
          </p:nvPr>
        </p:nvSpPr>
        <p:spPr>
          <a:xfrm>
            <a:off x="3254783" y="1806296"/>
            <a:ext cx="2456400" cy="583200"/>
          </a:xfrm>
          <a:prstGeom prst="rect">
            <a:avLst/>
          </a:prstGeom>
          <a:noFill/>
          <a:ln>
            <a:noFill/>
          </a:ln>
        </p:spPr>
        <p:txBody>
          <a:bodyPr spcFirstLastPara="1" wrap="square" lIns="26375" tIns="13175" rIns="26375" bIns="13175" anchor="b" anchorCtr="0">
            <a:noAutofit/>
          </a:bodyPr>
          <a:lstStyle>
            <a:lvl1pPr marL="457200" marR="0" lvl="0" indent="-228600" algn="l" rtl="0">
              <a:lnSpc>
                <a:spcPct val="90000"/>
              </a:lnSpc>
              <a:spcBef>
                <a:spcPts val="700"/>
              </a:spcBef>
              <a:spcAft>
                <a:spcPts val="0"/>
              </a:spcAft>
              <a:buClr>
                <a:schemeClr val="accent5"/>
              </a:buClr>
              <a:buSzPts val="1200"/>
              <a:buFont typeface="Arial"/>
              <a:buNone/>
              <a:defRPr sz="1200" b="1" i="0" u="none" strike="noStrike" cap="none">
                <a:solidFill>
                  <a:schemeClr val="accent5"/>
                </a:solidFill>
                <a:latin typeface="Work Sans"/>
                <a:ea typeface="Work Sans"/>
                <a:cs typeface="Work Sans"/>
                <a:sym typeface="Work Sans"/>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300"/>
              <a:buFont typeface="Arial"/>
              <a:buNone/>
              <a:defRPr sz="13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76" name="Google Shape;76;p12"/>
          <p:cNvSpPr txBox="1">
            <a:spLocks noGrp="1"/>
          </p:cNvSpPr>
          <p:nvPr>
            <p:ph type="body" idx="5"/>
          </p:nvPr>
        </p:nvSpPr>
        <p:spPr>
          <a:xfrm>
            <a:off x="3261822" y="2554884"/>
            <a:ext cx="2456400" cy="2124000"/>
          </a:xfrm>
          <a:prstGeom prst="rect">
            <a:avLst/>
          </a:prstGeom>
          <a:noFill/>
          <a:ln>
            <a:noFill/>
          </a:ln>
        </p:spPr>
        <p:txBody>
          <a:bodyPr spcFirstLastPara="1" wrap="square" lIns="26375" tIns="13175" rIns="26375" bIns="13175" anchor="t" anchorCtr="0">
            <a:noAutofit/>
          </a:bodyPr>
          <a:lstStyle>
            <a:lvl1pPr marL="457200" marR="0" lvl="0" indent="-228600" algn="l" rtl="0">
              <a:lnSpc>
                <a:spcPct val="90000"/>
              </a:lnSpc>
              <a:spcBef>
                <a:spcPts val="700"/>
              </a:spcBef>
              <a:spcAft>
                <a:spcPts val="0"/>
              </a:spcAft>
              <a:buClr>
                <a:schemeClr val="accent5"/>
              </a:buClr>
              <a:buSzPts val="1200"/>
              <a:buFont typeface="Arial"/>
              <a:buNone/>
              <a:defRPr sz="1200" b="0" i="0" u="none" strike="noStrike" cap="none">
                <a:solidFill>
                  <a:schemeClr val="accent5"/>
                </a:solidFill>
                <a:latin typeface="Work Sans"/>
                <a:ea typeface="Work Sans"/>
                <a:cs typeface="Work Sans"/>
                <a:sym typeface="Work Sans"/>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4pPr>
            <a:lvl5pPr marL="2286000" marR="0" lvl="4"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5pPr>
            <a:lvl6pPr marL="2743200" marR="0" lvl="5"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6pPr>
            <a:lvl7pPr marL="3200400" marR="0" lvl="6"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7pPr>
            <a:lvl8pPr marL="3657600" marR="0" lvl="7"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8pPr>
            <a:lvl9pPr marL="4114800" marR="0" lvl="8"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9pPr>
          </a:lstStyle>
          <a:p>
            <a:endParaRPr/>
          </a:p>
        </p:txBody>
      </p:sp>
      <p:sp>
        <p:nvSpPr>
          <p:cNvPr id="77" name="Google Shape;77;p12"/>
          <p:cNvSpPr txBox="1">
            <a:spLocks noGrp="1"/>
          </p:cNvSpPr>
          <p:nvPr>
            <p:ph type="body" idx="6"/>
          </p:nvPr>
        </p:nvSpPr>
        <p:spPr>
          <a:xfrm>
            <a:off x="5904415" y="1806296"/>
            <a:ext cx="2456400" cy="583200"/>
          </a:xfrm>
          <a:prstGeom prst="rect">
            <a:avLst/>
          </a:prstGeom>
          <a:noFill/>
          <a:ln>
            <a:noFill/>
          </a:ln>
        </p:spPr>
        <p:txBody>
          <a:bodyPr spcFirstLastPara="1" wrap="square" lIns="26375" tIns="13175" rIns="26375" bIns="13175" anchor="b" anchorCtr="0">
            <a:noAutofit/>
          </a:bodyPr>
          <a:lstStyle>
            <a:lvl1pPr marL="457200" marR="0" lvl="0" indent="-228600" algn="l" rtl="0">
              <a:lnSpc>
                <a:spcPct val="90000"/>
              </a:lnSpc>
              <a:spcBef>
                <a:spcPts val="700"/>
              </a:spcBef>
              <a:spcAft>
                <a:spcPts val="0"/>
              </a:spcAft>
              <a:buClr>
                <a:schemeClr val="accent5"/>
              </a:buClr>
              <a:buSzPts val="1200"/>
              <a:buFont typeface="Arial"/>
              <a:buNone/>
              <a:defRPr sz="1200" b="1" i="0" u="none" strike="noStrike" cap="none">
                <a:solidFill>
                  <a:schemeClr val="accent5"/>
                </a:solidFill>
                <a:latin typeface="Work Sans"/>
                <a:ea typeface="Work Sans"/>
                <a:cs typeface="Work Sans"/>
                <a:sym typeface="Work Sans"/>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300"/>
              <a:buFont typeface="Arial"/>
              <a:buNone/>
              <a:defRPr sz="13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78" name="Google Shape;78;p12"/>
          <p:cNvSpPr txBox="1">
            <a:spLocks noGrp="1"/>
          </p:cNvSpPr>
          <p:nvPr>
            <p:ph type="body" idx="7"/>
          </p:nvPr>
        </p:nvSpPr>
        <p:spPr>
          <a:xfrm>
            <a:off x="5911454" y="2554884"/>
            <a:ext cx="2456400" cy="2124000"/>
          </a:xfrm>
          <a:prstGeom prst="rect">
            <a:avLst/>
          </a:prstGeom>
          <a:noFill/>
          <a:ln>
            <a:noFill/>
          </a:ln>
        </p:spPr>
        <p:txBody>
          <a:bodyPr spcFirstLastPara="1" wrap="square" lIns="26375" tIns="13175" rIns="26375" bIns="13175" anchor="t" anchorCtr="0">
            <a:noAutofit/>
          </a:bodyPr>
          <a:lstStyle>
            <a:lvl1pPr marL="457200" marR="0" lvl="0" indent="-228600" algn="l" rtl="0">
              <a:lnSpc>
                <a:spcPct val="90000"/>
              </a:lnSpc>
              <a:spcBef>
                <a:spcPts val="700"/>
              </a:spcBef>
              <a:spcAft>
                <a:spcPts val="0"/>
              </a:spcAft>
              <a:buClr>
                <a:schemeClr val="accent5"/>
              </a:buClr>
              <a:buSzPts val="1200"/>
              <a:buFont typeface="Arial"/>
              <a:buNone/>
              <a:defRPr sz="1200" b="0" i="0" u="none" strike="noStrike" cap="none">
                <a:solidFill>
                  <a:schemeClr val="accent5"/>
                </a:solidFill>
                <a:latin typeface="Work Sans"/>
                <a:ea typeface="Work Sans"/>
                <a:cs typeface="Work Sans"/>
                <a:sym typeface="Work Sans"/>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4pPr>
            <a:lvl5pPr marL="2286000" marR="0" lvl="4"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5pPr>
            <a:lvl6pPr marL="2743200" marR="0" lvl="5"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6pPr>
            <a:lvl7pPr marL="3200400" marR="0" lvl="6"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7pPr>
            <a:lvl8pPr marL="3657600" marR="0" lvl="7"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8pPr>
            <a:lvl9pPr marL="4114800" marR="0" lvl="8"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338199182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White Background_Text_2 Column">
  <p:cSld name="White Background_Text_2 Column">
    <p:spTree>
      <p:nvGrpSpPr>
        <p:cNvPr id="1" name="Shape 79"/>
        <p:cNvGrpSpPr/>
        <p:nvPr/>
      </p:nvGrpSpPr>
      <p:grpSpPr>
        <a:xfrm>
          <a:off x="0" y="0"/>
          <a:ext cx="0" cy="0"/>
          <a:chOff x="0" y="0"/>
          <a:chExt cx="0" cy="0"/>
        </a:xfrm>
      </p:grpSpPr>
      <p:sp>
        <p:nvSpPr>
          <p:cNvPr id="80" name="Google Shape;80;p13"/>
          <p:cNvSpPr txBox="1">
            <a:spLocks noGrp="1"/>
          </p:cNvSpPr>
          <p:nvPr>
            <p:ph type="title"/>
          </p:nvPr>
        </p:nvSpPr>
        <p:spPr>
          <a:xfrm>
            <a:off x="619885" y="830588"/>
            <a:ext cx="7886700" cy="775500"/>
          </a:xfrm>
          <a:prstGeom prst="rect">
            <a:avLst/>
          </a:prstGeom>
          <a:noFill/>
          <a:ln>
            <a:noFill/>
          </a:ln>
        </p:spPr>
        <p:txBody>
          <a:bodyPr spcFirstLastPara="1" wrap="square" lIns="26375" tIns="13175" rIns="26375" bIns="13175" anchor="t" anchorCtr="0">
            <a:noAutofit/>
          </a:bodyPr>
          <a:lstStyle>
            <a:lvl1pPr marR="0" lvl="0" algn="l" rtl="0">
              <a:lnSpc>
                <a:spcPct val="90000"/>
              </a:lnSpc>
              <a:spcBef>
                <a:spcPts val="0"/>
              </a:spcBef>
              <a:spcAft>
                <a:spcPts val="0"/>
              </a:spcAft>
              <a:buClr>
                <a:schemeClr val="accent5"/>
              </a:buClr>
              <a:buSzPts val="2900"/>
              <a:buFont typeface="Work Sans"/>
              <a:buNone/>
              <a:defRPr sz="2900" b="1" i="0" u="none" strike="noStrike" cap="none">
                <a:solidFill>
                  <a:schemeClr val="accent5"/>
                </a:solidFill>
                <a:latin typeface="Work Sans"/>
                <a:ea typeface="Work Sans"/>
                <a:cs typeface="Work Sans"/>
                <a:sym typeface="Work Sans"/>
              </a:defRPr>
            </a:lvl1pPr>
            <a:lvl2pPr lvl="1">
              <a:spcBef>
                <a:spcPts val="0"/>
              </a:spcBef>
              <a:spcAft>
                <a:spcPts val="0"/>
              </a:spcAft>
              <a:buSzPts val="400"/>
              <a:buNone/>
              <a:defRPr sz="500"/>
            </a:lvl2pPr>
            <a:lvl3pPr lvl="2">
              <a:spcBef>
                <a:spcPts val="0"/>
              </a:spcBef>
              <a:spcAft>
                <a:spcPts val="0"/>
              </a:spcAft>
              <a:buSzPts val="400"/>
              <a:buNone/>
              <a:defRPr sz="500"/>
            </a:lvl3pPr>
            <a:lvl4pPr lvl="3">
              <a:spcBef>
                <a:spcPts val="0"/>
              </a:spcBef>
              <a:spcAft>
                <a:spcPts val="0"/>
              </a:spcAft>
              <a:buSzPts val="400"/>
              <a:buNone/>
              <a:defRPr sz="500"/>
            </a:lvl4pPr>
            <a:lvl5pPr lvl="4">
              <a:spcBef>
                <a:spcPts val="0"/>
              </a:spcBef>
              <a:spcAft>
                <a:spcPts val="0"/>
              </a:spcAft>
              <a:buSzPts val="400"/>
              <a:buNone/>
              <a:defRPr sz="500"/>
            </a:lvl5pPr>
            <a:lvl6pPr lvl="5">
              <a:spcBef>
                <a:spcPts val="0"/>
              </a:spcBef>
              <a:spcAft>
                <a:spcPts val="0"/>
              </a:spcAft>
              <a:buSzPts val="400"/>
              <a:buNone/>
              <a:defRPr sz="500"/>
            </a:lvl6pPr>
            <a:lvl7pPr lvl="6">
              <a:spcBef>
                <a:spcPts val="0"/>
              </a:spcBef>
              <a:spcAft>
                <a:spcPts val="0"/>
              </a:spcAft>
              <a:buSzPts val="400"/>
              <a:buNone/>
              <a:defRPr sz="500"/>
            </a:lvl7pPr>
            <a:lvl8pPr lvl="7">
              <a:spcBef>
                <a:spcPts val="0"/>
              </a:spcBef>
              <a:spcAft>
                <a:spcPts val="0"/>
              </a:spcAft>
              <a:buSzPts val="400"/>
              <a:buNone/>
              <a:defRPr sz="500"/>
            </a:lvl8pPr>
            <a:lvl9pPr lvl="8">
              <a:spcBef>
                <a:spcPts val="0"/>
              </a:spcBef>
              <a:spcAft>
                <a:spcPts val="0"/>
              </a:spcAft>
              <a:buSzPts val="400"/>
              <a:buNone/>
              <a:defRPr sz="500"/>
            </a:lvl9pPr>
          </a:lstStyle>
          <a:p>
            <a:endParaRPr/>
          </a:p>
        </p:txBody>
      </p:sp>
      <p:sp>
        <p:nvSpPr>
          <p:cNvPr id="81" name="Google Shape;81;p13"/>
          <p:cNvSpPr txBox="1">
            <a:spLocks noGrp="1"/>
          </p:cNvSpPr>
          <p:nvPr>
            <p:ph type="subTitle" idx="1"/>
          </p:nvPr>
        </p:nvSpPr>
        <p:spPr>
          <a:xfrm>
            <a:off x="619884" y="630490"/>
            <a:ext cx="7886700" cy="200100"/>
          </a:xfrm>
          <a:prstGeom prst="rect">
            <a:avLst/>
          </a:prstGeom>
          <a:noFill/>
          <a:ln>
            <a:noFill/>
          </a:ln>
        </p:spPr>
        <p:txBody>
          <a:bodyPr spcFirstLastPara="1" wrap="square" lIns="26375" tIns="13175" rIns="26375" bIns="13175" anchor="t" anchorCtr="0">
            <a:noAutofit/>
          </a:bodyPr>
          <a:lstStyle>
            <a:lvl1pPr marR="0" lvl="0" algn="l" rtl="0">
              <a:lnSpc>
                <a:spcPct val="90000"/>
              </a:lnSpc>
              <a:spcBef>
                <a:spcPts val="700"/>
              </a:spcBef>
              <a:spcAft>
                <a:spcPts val="0"/>
              </a:spcAft>
              <a:buClr>
                <a:schemeClr val="accent5"/>
              </a:buClr>
              <a:buSzPts val="1200"/>
              <a:buFont typeface="Arial"/>
              <a:buNone/>
              <a:defRPr sz="1200" b="0" i="0" u="none" strike="noStrike" cap="none">
                <a:solidFill>
                  <a:schemeClr val="accent5"/>
                </a:solidFill>
                <a:latin typeface="Work Sans Light"/>
                <a:ea typeface="Work Sans Light"/>
                <a:cs typeface="Work Sans Light"/>
                <a:sym typeface="Work Sans Light"/>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300"/>
              <a:buFont typeface="Arial"/>
              <a:buNone/>
              <a:defRPr sz="13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82" name="Google Shape;82;p13"/>
          <p:cNvSpPr txBox="1">
            <a:spLocks noGrp="1"/>
          </p:cNvSpPr>
          <p:nvPr>
            <p:ph type="body" idx="2"/>
          </p:nvPr>
        </p:nvSpPr>
        <p:spPr>
          <a:xfrm>
            <a:off x="619884" y="1622731"/>
            <a:ext cx="3635100" cy="3024000"/>
          </a:xfrm>
          <a:prstGeom prst="rect">
            <a:avLst/>
          </a:prstGeom>
          <a:noFill/>
          <a:ln>
            <a:noFill/>
          </a:ln>
        </p:spPr>
        <p:txBody>
          <a:bodyPr spcFirstLastPara="1" wrap="square" lIns="26375" tIns="13175" rIns="26375" bIns="13175" anchor="t" anchorCtr="0">
            <a:noAutofit/>
          </a:bodyPr>
          <a:lstStyle>
            <a:lvl1pPr marL="457200" marR="0" lvl="0" indent="-228600" algn="l" rtl="0">
              <a:lnSpc>
                <a:spcPct val="90000"/>
              </a:lnSpc>
              <a:spcBef>
                <a:spcPts val="700"/>
              </a:spcBef>
              <a:spcAft>
                <a:spcPts val="0"/>
              </a:spcAft>
              <a:buClr>
                <a:schemeClr val="accent5"/>
              </a:buClr>
              <a:buSzPts val="1200"/>
              <a:buFont typeface="Arial"/>
              <a:buNone/>
              <a:defRPr sz="1200" b="0" i="0" u="none" strike="noStrike" cap="none">
                <a:solidFill>
                  <a:schemeClr val="accent5"/>
                </a:solidFill>
                <a:latin typeface="Work Sans"/>
                <a:ea typeface="Work Sans"/>
                <a:cs typeface="Work Sans"/>
                <a:sym typeface="Work Sans"/>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4pPr>
            <a:lvl5pPr marL="2286000" marR="0" lvl="4"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5pPr>
            <a:lvl6pPr marL="2743200" marR="0" lvl="5"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6pPr>
            <a:lvl7pPr marL="3200400" marR="0" lvl="6"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7pPr>
            <a:lvl8pPr marL="3657600" marR="0" lvl="7"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8pPr>
            <a:lvl9pPr marL="4114800" marR="0" lvl="8"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9pPr>
          </a:lstStyle>
          <a:p>
            <a:endParaRPr/>
          </a:p>
        </p:txBody>
      </p:sp>
      <p:sp>
        <p:nvSpPr>
          <p:cNvPr id="83" name="Google Shape;83;p13"/>
          <p:cNvSpPr txBox="1">
            <a:spLocks noGrp="1"/>
          </p:cNvSpPr>
          <p:nvPr>
            <p:ph type="body" idx="3"/>
          </p:nvPr>
        </p:nvSpPr>
        <p:spPr>
          <a:xfrm>
            <a:off x="4572002" y="1621812"/>
            <a:ext cx="3635100" cy="3024000"/>
          </a:xfrm>
          <a:prstGeom prst="rect">
            <a:avLst/>
          </a:prstGeom>
          <a:noFill/>
          <a:ln>
            <a:noFill/>
          </a:ln>
        </p:spPr>
        <p:txBody>
          <a:bodyPr spcFirstLastPara="1" wrap="square" lIns="26375" tIns="13175" rIns="26375" bIns="13175" anchor="t" anchorCtr="0">
            <a:noAutofit/>
          </a:bodyPr>
          <a:lstStyle>
            <a:lvl1pPr marL="457200" marR="0" lvl="0" indent="-228600" algn="l" rtl="0">
              <a:lnSpc>
                <a:spcPct val="90000"/>
              </a:lnSpc>
              <a:spcBef>
                <a:spcPts val="700"/>
              </a:spcBef>
              <a:spcAft>
                <a:spcPts val="0"/>
              </a:spcAft>
              <a:buClr>
                <a:schemeClr val="accent5"/>
              </a:buClr>
              <a:buSzPts val="1200"/>
              <a:buFont typeface="Arial"/>
              <a:buNone/>
              <a:defRPr sz="1200" b="0" i="0" u="none" strike="noStrike" cap="none">
                <a:solidFill>
                  <a:schemeClr val="accent5"/>
                </a:solidFill>
                <a:latin typeface="Work Sans"/>
                <a:ea typeface="Work Sans"/>
                <a:cs typeface="Work Sans"/>
                <a:sym typeface="Work Sans"/>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4pPr>
            <a:lvl5pPr marL="2286000" marR="0" lvl="4"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5pPr>
            <a:lvl6pPr marL="2743200" marR="0" lvl="5"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6pPr>
            <a:lvl7pPr marL="3200400" marR="0" lvl="6"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7pPr>
            <a:lvl8pPr marL="3657600" marR="0" lvl="7"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8pPr>
            <a:lvl9pPr marL="4114800" marR="0" lvl="8" indent="-311150" algn="l" rtl="0">
              <a:lnSpc>
                <a:spcPct val="90000"/>
              </a:lnSpc>
              <a:spcBef>
                <a:spcPts val="40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16758810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4"/>
        <p:cNvGrpSpPr/>
        <p:nvPr/>
      </p:nvGrpSpPr>
      <p:grpSpPr>
        <a:xfrm>
          <a:off x="0" y="0"/>
          <a:ext cx="0" cy="0"/>
          <a:chOff x="0" y="0"/>
          <a:chExt cx="0" cy="0"/>
        </a:xfrm>
      </p:grpSpPr>
      <p:sp>
        <p:nvSpPr>
          <p:cNvPr id="85" name="Google Shape;85;p14"/>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noAutofit/>
          </a:bodyPr>
          <a:lstStyle>
            <a:lvl1pPr lvl="0" algn="ctr" rtl="0">
              <a:spcBef>
                <a:spcPts val="0"/>
              </a:spcBef>
              <a:spcAft>
                <a:spcPts val="0"/>
              </a:spcAft>
              <a:buSzPts val="5200"/>
              <a:buChar char="●"/>
              <a:defRPr sz="5200"/>
            </a:lvl1pPr>
            <a:lvl2pPr lvl="1" algn="ctr" rtl="0">
              <a:spcBef>
                <a:spcPts val="0"/>
              </a:spcBef>
              <a:spcAft>
                <a:spcPts val="0"/>
              </a:spcAft>
              <a:buSzPts val="5200"/>
              <a:buChar char="○"/>
              <a:defRPr sz="5200"/>
            </a:lvl2pPr>
            <a:lvl3pPr lvl="2" algn="ctr" rtl="0">
              <a:spcBef>
                <a:spcPts val="0"/>
              </a:spcBef>
              <a:spcAft>
                <a:spcPts val="0"/>
              </a:spcAft>
              <a:buSzPts val="5200"/>
              <a:buChar char="■"/>
              <a:defRPr sz="5200"/>
            </a:lvl3pPr>
            <a:lvl4pPr lvl="3" algn="ctr" rtl="0">
              <a:spcBef>
                <a:spcPts val="0"/>
              </a:spcBef>
              <a:spcAft>
                <a:spcPts val="0"/>
              </a:spcAft>
              <a:buSzPts val="5200"/>
              <a:buChar char="●"/>
              <a:defRPr sz="5200"/>
            </a:lvl4pPr>
            <a:lvl5pPr lvl="4" algn="ctr" rtl="0">
              <a:spcBef>
                <a:spcPts val="0"/>
              </a:spcBef>
              <a:spcAft>
                <a:spcPts val="0"/>
              </a:spcAft>
              <a:buSzPts val="5200"/>
              <a:buChar char="○"/>
              <a:defRPr sz="5200"/>
            </a:lvl5pPr>
            <a:lvl6pPr lvl="5" algn="ctr" rtl="0">
              <a:spcBef>
                <a:spcPts val="0"/>
              </a:spcBef>
              <a:spcAft>
                <a:spcPts val="0"/>
              </a:spcAft>
              <a:buSzPts val="5200"/>
              <a:buChar char="■"/>
              <a:defRPr sz="5200"/>
            </a:lvl6pPr>
            <a:lvl7pPr lvl="6" algn="ctr" rtl="0">
              <a:spcBef>
                <a:spcPts val="0"/>
              </a:spcBef>
              <a:spcAft>
                <a:spcPts val="0"/>
              </a:spcAft>
              <a:buSzPts val="5200"/>
              <a:buChar char="●"/>
              <a:defRPr sz="5200"/>
            </a:lvl7pPr>
            <a:lvl8pPr lvl="7" algn="ctr" rtl="0">
              <a:spcBef>
                <a:spcPts val="0"/>
              </a:spcBef>
              <a:spcAft>
                <a:spcPts val="0"/>
              </a:spcAft>
              <a:buSzPts val="5200"/>
              <a:buChar char="○"/>
              <a:defRPr sz="5200"/>
            </a:lvl8pPr>
            <a:lvl9pPr lvl="8" algn="ctr" rtl="0">
              <a:spcBef>
                <a:spcPts val="0"/>
              </a:spcBef>
              <a:spcAft>
                <a:spcPts val="0"/>
              </a:spcAft>
              <a:buSzPts val="5200"/>
              <a:buChar char="■"/>
              <a:defRPr sz="5200"/>
            </a:lvl9pPr>
          </a:lstStyle>
          <a:p>
            <a:endParaRPr/>
          </a:p>
        </p:txBody>
      </p:sp>
      <p:sp>
        <p:nvSpPr>
          <p:cNvPr id="86" name="Google Shape;86;p14"/>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87" name="Google Shape;87;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l"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417346114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88"/>
        <p:cNvGrpSpPr/>
        <p:nvPr/>
      </p:nvGrpSpPr>
      <p:grpSpPr>
        <a:xfrm>
          <a:off x="0" y="0"/>
          <a:ext cx="0" cy="0"/>
          <a:chOff x="0" y="0"/>
          <a:chExt cx="0" cy="0"/>
        </a:xfrm>
      </p:grpSpPr>
      <p:sp>
        <p:nvSpPr>
          <p:cNvPr id="89" name="Google Shape;89;p15"/>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ctr" anchorCtr="0">
            <a:noAutofit/>
          </a:bodyPr>
          <a:lstStyle>
            <a:lvl1pPr lvl="0" rtl="0">
              <a:spcBef>
                <a:spcPts val="0"/>
              </a:spcBef>
              <a:spcAft>
                <a:spcPts val="0"/>
              </a:spcAft>
              <a:buSzPts val="1400"/>
              <a:buChar char="●"/>
              <a:defRPr/>
            </a:lvl1pPr>
            <a:lvl2pPr lvl="1" rtl="0">
              <a:spcBef>
                <a:spcPts val="0"/>
              </a:spcBef>
              <a:spcAft>
                <a:spcPts val="0"/>
              </a:spcAft>
              <a:buSzPts val="1400"/>
              <a:buChar char="○"/>
              <a:defRPr/>
            </a:lvl2pPr>
            <a:lvl3pPr lvl="2" rtl="0">
              <a:spcBef>
                <a:spcPts val="0"/>
              </a:spcBef>
              <a:spcAft>
                <a:spcPts val="0"/>
              </a:spcAft>
              <a:buSzPts val="1400"/>
              <a:buChar char="■"/>
              <a:defRPr/>
            </a:lvl3pPr>
            <a:lvl4pPr lvl="3" rtl="0">
              <a:spcBef>
                <a:spcPts val="0"/>
              </a:spcBef>
              <a:spcAft>
                <a:spcPts val="0"/>
              </a:spcAft>
              <a:buSzPts val="1400"/>
              <a:buChar char="●"/>
              <a:defRPr/>
            </a:lvl4pPr>
            <a:lvl5pPr lvl="4" rtl="0">
              <a:spcBef>
                <a:spcPts val="0"/>
              </a:spcBef>
              <a:spcAft>
                <a:spcPts val="0"/>
              </a:spcAft>
              <a:buSzPts val="1400"/>
              <a:buChar char="○"/>
              <a:defRPr/>
            </a:lvl5pPr>
            <a:lvl6pPr lvl="5" rtl="0">
              <a:spcBef>
                <a:spcPts val="0"/>
              </a:spcBef>
              <a:spcAft>
                <a:spcPts val="0"/>
              </a:spcAft>
              <a:buSzPts val="1400"/>
              <a:buChar char="■"/>
              <a:defRPr/>
            </a:lvl6pPr>
            <a:lvl7pPr lvl="6" rtl="0">
              <a:spcBef>
                <a:spcPts val="0"/>
              </a:spcBef>
              <a:spcAft>
                <a:spcPts val="0"/>
              </a:spcAft>
              <a:buSzPts val="1400"/>
              <a:buChar char="●"/>
              <a:defRPr/>
            </a:lvl7pPr>
            <a:lvl8pPr lvl="7" rtl="0">
              <a:spcBef>
                <a:spcPts val="0"/>
              </a:spcBef>
              <a:spcAft>
                <a:spcPts val="0"/>
              </a:spcAft>
              <a:buSzPts val="1400"/>
              <a:buChar char="○"/>
              <a:defRPr/>
            </a:lvl8pPr>
            <a:lvl9pPr lvl="8" rtl="0">
              <a:spcBef>
                <a:spcPts val="0"/>
              </a:spcBef>
              <a:spcAft>
                <a:spcPts val="0"/>
              </a:spcAft>
              <a:buSzPts val="1400"/>
              <a:buChar char="■"/>
              <a:defRPr/>
            </a:lvl9pPr>
          </a:lstStyle>
          <a:p>
            <a:endParaRPr/>
          </a:p>
        </p:txBody>
      </p:sp>
      <p:sp>
        <p:nvSpPr>
          <p:cNvPr id="90" name="Google Shape;90;p15"/>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ctr" anchorCtr="0">
            <a:noAutofit/>
          </a:bodyPr>
          <a:lstStyle>
            <a:lvl1pPr marL="457200" lvl="0" indent="-317500" rtl="0">
              <a:spcBef>
                <a:spcPts val="0"/>
              </a:spcBef>
              <a:spcAft>
                <a:spcPts val="0"/>
              </a:spcAft>
              <a:buSzPts val="14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endParaRPr/>
          </a:p>
        </p:txBody>
      </p:sp>
      <p:sp>
        <p:nvSpPr>
          <p:cNvPr id="91" name="Google Shape;91;p1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l"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7366580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8"/>
        <p:cNvGrpSpPr/>
        <p:nvPr/>
      </p:nvGrpSpPr>
      <p:grpSpPr>
        <a:xfrm>
          <a:off x="0" y="0"/>
          <a:ext cx="0" cy="0"/>
          <a:chOff x="0" y="0"/>
          <a:chExt cx="0" cy="0"/>
        </a:xfrm>
      </p:grpSpPr>
      <p:sp>
        <p:nvSpPr>
          <p:cNvPr id="89" name="Google Shape;89;p18"/>
          <p:cNvSpPr txBox="1">
            <a:spLocks noGrp="1"/>
          </p:cNvSpPr>
          <p:nvPr>
            <p:ph type="title"/>
          </p:nvPr>
        </p:nvSpPr>
        <p:spPr>
          <a:xfrm>
            <a:off x="311700" y="445025"/>
            <a:ext cx="8520600" cy="572700"/>
          </a:xfrm>
          <a:prstGeom prst="rect">
            <a:avLst/>
          </a:prstGeom>
        </p:spPr>
        <p:txBody>
          <a:bodyPr spcFirstLastPara="1" wrap="square" lIns="81625" tIns="40800" rIns="81625" bIns="40800" anchor="ctr" anchorCtr="0">
            <a:noAutofit/>
          </a:bodyPr>
          <a:lstStyle>
            <a:lvl1pPr lvl="0" rtl="0">
              <a:spcBef>
                <a:spcPts val="0"/>
              </a:spcBef>
              <a:spcAft>
                <a:spcPts val="0"/>
              </a:spcAft>
              <a:buSzPts val="1000"/>
              <a:buNone/>
              <a:defRPr/>
            </a:lvl1pPr>
            <a:lvl2pPr lvl="1" rtl="0">
              <a:spcBef>
                <a:spcPts val="0"/>
              </a:spcBef>
              <a:spcAft>
                <a:spcPts val="0"/>
              </a:spcAft>
              <a:buSzPts val="1000"/>
              <a:buNone/>
              <a:defRPr/>
            </a:lvl2pPr>
            <a:lvl3pPr lvl="2" rtl="0">
              <a:spcBef>
                <a:spcPts val="0"/>
              </a:spcBef>
              <a:spcAft>
                <a:spcPts val="0"/>
              </a:spcAft>
              <a:buSzPts val="1000"/>
              <a:buNone/>
              <a:defRPr/>
            </a:lvl3pPr>
            <a:lvl4pPr lvl="3" rtl="0">
              <a:spcBef>
                <a:spcPts val="0"/>
              </a:spcBef>
              <a:spcAft>
                <a:spcPts val="0"/>
              </a:spcAft>
              <a:buSzPts val="1000"/>
              <a:buNone/>
              <a:defRPr/>
            </a:lvl4pPr>
            <a:lvl5pPr lvl="4" rtl="0">
              <a:spcBef>
                <a:spcPts val="0"/>
              </a:spcBef>
              <a:spcAft>
                <a:spcPts val="0"/>
              </a:spcAft>
              <a:buSzPts val="1000"/>
              <a:buNone/>
              <a:defRPr/>
            </a:lvl5pPr>
            <a:lvl6pPr lvl="5" rtl="0">
              <a:spcBef>
                <a:spcPts val="0"/>
              </a:spcBef>
              <a:spcAft>
                <a:spcPts val="0"/>
              </a:spcAft>
              <a:buSzPts val="1000"/>
              <a:buNone/>
              <a:defRPr/>
            </a:lvl6pPr>
            <a:lvl7pPr lvl="6" rtl="0">
              <a:spcBef>
                <a:spcPts val="0"/>
              </a:spcBef>
              <a:spcAft>
                <a:spcPts val="0"/>
              </a:spcAft>
              <a:buSzPts val="1000"/>
              <a:buNone/>
              <a:defRPr/>
            </a:lvl7pPr>
            <a:lvl8pPr lvl="7" rtl="0">
              <a:spcBef>
                <a:spcPts val="0"/>
              </a:spcBef>
              <a:spcAft>
                <a:spcPts val="0"/>
              </a:spcAft>
              <a:buSzPts val="1000"/>
              <a:buNone/>
              <a:defRPr/>
            </a:lvl8pPr>
            <a:lvl9pPr lvl="8" rtl="0">
              <a:spcBef>
                <a:spcPts val="0"/>
              </a:spcBef>
              <a:spcAft>
                <a:spcPts val="0"/>
              </a:spcAft>
              <a:buSzPts val="1000"/>
              <a:buNone/>
              <a:defRPr/>
            </a:lvl9pPr>
          </a:lstStyle>
          <a:p>
            <a:endParaRPr/>
          </a:p>
        </p:txBody>
      </p:sp>
      <p:sp>
        <p:nvSpPr>
          <p:cNvPr id="90" name="Google Shape;90;p18"/>
          <p:cNvSpPr txBox="1">
            <a:spLocks noGrp="1"/>
          </p:cNvSpPr>
          <p:nvPr>
            <p:ph type="body" idx="1"/>
          </p:nvPr>
        </p:nvSpPr>
        <p:spPr>
          <a:xfrm>
            <a:off x="311700" y="1152475"/>
            <a:ext cx="8520600" cy="3416400"/>
          </a:xfrm>
          <a:prstGeom prst="rect">
            <a:avLst/>
          </a:prstGeom>
        </p:spPr>
        <p:txBody>
          <a:bodyPr spcFirstLastPara="1" wrap="square" lIns="81625" tIns="40800" rIns="81625" bIns="40800" anchor="t" anchorCtr="0">
            <a:noAutofit/>
          </a:bodyPr>
          <a:lstStyle>
            <a:lvl1pPr marL="457200" lvl="0" indent="-349250" rtl="0">
              <a:spcBef>
                <a:spcPts val="400"/>
              </a:spcBef>
              <a:spcAft>
                <a:spcPts val="0"/>
              </a:spcAft>
              <a:buSzPts val="1900"/>
              <a:buChar char="•"/>
              <a:defRPr/>
            </a:lvl1pPr>
            <a:lvl2pPr marL="914400" lvl="1" indent="-349250" rtl="0">
              <a:spcBef>
                <a:spcPts val="400"/>
              </a:spcBef>
              <a:spcAft>
                <a:spcPts val="0"/>
              </a:spcAft>
              <a:buSzPts val="1900"/>
              <a:buChar char="•"/>
              <a:defRPr/>
            </a:lvl2pPr>
            <a:lvl3pPr marL="1371600" lvl="2" indent="-349250" rtl="0">
              <a:spcBef>
                <a:spcPts val="400"/>
              </a:spcBef>
              <a:spcAft>
                <a:spcPts val="0"/>
              </a:spcAft>
              <a:buSzPts val="1900"/>
              <a:buChar char="•"/>
              <a:defRPr/>
            </a:lvl3pPr>
            <a:lvl4pPr marL="1828800" lvl="3" indent="-349250" rtl="0">
              <a:spcBef>
                <a:spcPts val="400"/>
              </a:spcBef>
              <a:spcAft>
                <a:spcPts val="0"/>
              </a:spcAft>
              <a:buSzPts val="1900"/>
              <a:buChar char="–"/>
              <a:defRPr/>
            </a:lvl4pPr>
            <a:lvl5pPr marL="2286000" lvl="4" indent="-349250" rtl="0">
              <a:spcBef>
                <a:spcPts val="400"/>
              </a:spcBef>
              <a:spcAft>
                <a:spcPts val="0"/>
              </a:spcAft>
              <a:buSzPts val="1900"/>
              <a:buChar char="»"/>
              <a:defRPr/>
            </a:lvl5pPr>
            <a:lvl6pPr marL="2743200" lvl="5" indent="-323850" rtl="0">
              <a:spcBef>
                <a:spcPts val="300"/>
              </a:spcBef>
              <a:spcAft>
                <a:spcPts val="0"/>
              </a:spcAft>
              <a:buSzPts val="1500"/>
              <a:buChar char="•"/>
              <a:defRPr/>
            </a:lvl6pPr>
            <a:lvl7pPr marL="3200400" lvl="6" indent="-323850" rtl="0">
              <a:spcBef>
                <a:spcPts val="300"/>
              </a:spcBef>
              <a:spcAft>
                <a:spcPts val="0"/>
              </a:spcAft>
              <a:buSzPts val="1500"/>
              <a:buChar char="•"/>
              <a:defRPr/>
            </a:lvl7pPr>
            <a:lvl8pPr marL="3657600" lvl="7" indent="-323850" rtl="0">
              <a:spcBef>
                <a:spcPts val="300"/>
              </a:spcBef>
              <a:spcAft>
                <a:spcPts val="0"/>
              </a:spcAft>
              <a:buSzPts val="1500"/>
              <a:buChar char="•"/>
              <a:defRPr/>
            </a:lvl8pPr>
            <a:lvl9pPr marL="4114800" lvl="8" indent="-323850" rtl="0">
              <a:spcBef>
                <a:spcPts val="300"/>
              </a:spcBef>
              <a:spcAft>
                <a:spcPts val="0"/>
              </a:spcAft>
              <a:buSzPts val="1500"/>
              <a:buChar char="•"/>
              <a:defRPr/>
            </a:lvl9pPr>
          </a:lstStyle>
          <a:p>
            <a:endParaRPr/>
          </a:p>
        </p:txBody>
      </p:sp>
      <p:sp>
        <p:nvSpPr>
          <p:cNvPr id="91" name="Google Shape;91;p18"/>
          <p:cNvSpPr txBox="1">
            <a:spLocks noGrp="1"/>
          </p:cNvSpPr>
          <p:nvPr>
            <p:ph type="sldNum" idx="12"/>
          </p:nvPr>
        </p:nvSpPr>
        <p:spPr>
          <a:xfrm>
            <a:off x="8472458" y="4663217"/>
            <a:ext cx="548700" cy="393600"/>
          </a:xfrm>
          <a:prstGeom prst="rect">
            <a:avLst/>
          </a:prstGeom>
        </p:spPr>
        <p:txBody>
          <a:bodyPr spcFirstLastPara="1" wrap="square" lIns="81625" tIns="40800" rIns="81625" bIns="408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2"/>
        <p:cNvGrpSpPr/>
        <p:nvPr/>
      </p:nvGrpSpPr>
      <p:grpSpPr>
        <a:xfrm>
          <a:off x="0" y="0"/>
          <a:ext cx="0" cy="0"/>
          <a:chOff x="0" y="0"/>
          <a:chExt cx="0" cy="0"/>
        </a:xfrm>
      </p:grpSpPr>
      <p:sp>
        <p:nvSpPr>
          <p:cNvPr id="93" name="Google Shape;93;p16"/>
          <p:cNvSpPr txBox="1">
            <a:spLocks noGrp="1"/>
          </p:cNvSpPr>
          <p:nvPr>
            <p:ph type="sldNum" idx="12"/>
          </p:nvPr>
        </p:nvSpPr>
        <p:spPr>
          <a:xfrm>
            <a:off x="8472458" y="4663217"/>
            <a:ext cx="548700" cy="393600"/>
          </a:xfrm>
          <a:prstGeom prst="rect">
            <a:avLst/>
          </a:prstGeom>
          <a:noFill/>
          <a:ln>
            <a:noFill/>
          </a:ln>
        </p:spPr>
        <p:txBody>
          <a:bodyPr spcFirstLastPara="1" wrap="square" lIns="83800" tIns="83800" rIns="83800" bIns="83800" anchor="ctr" anchorCtr="0">
            <a:noAutofit/>
          </a:bodyPr>
          <a:lstStyle>
            <a:lvl1pPr lvl="0" rtl="0">
              <a:buNone/>
              <a:defRPr sz="1300"/>
            </a:lvl1pPr>
            <a:lvl2pPr lvl="1" rtl="0">
              <a:buNone/>
              <a:defRPr sz="1300"/>
            </a:lvl2pPr>
            <a:lvl3pPr lvl="2" rtl="0">
              <a:buNone/>
              <a:defRPr sz="1300"/>
            </a:lvl3pPr>
            <a:lvl4pPr lvl="3" rtl="0">
              <a:buNone/>
              <a:defRPr sz="1300"/>
            </a:lvl4pPr>
            <a:lvl5pPr lvl="4" rtl="0">
              <a:buNone/>
              <a:defRPr sz="1300"/>
            </a:lvl5pPr>
            <a:lvl6pPr lvl="5" rtl="0">
              <a:buNone/>
              <a:defRPr sz="1300"/>
            </a:lvl6pPr>
            <a:lvl7pPr lvl="6" rtl="0">
              <a:buNone/>
              <a:defRPr sz="1300"/>
            </a:lvl7pPr>
            <a:lvl8pPr lvl="7" rtl="0">
              <a:buNone/>
              <a:defRPr sz="1300"/>
            </a:lvl8pPr>
            <a:lvl9pPr lvl="8" rtl="0">
              <a:buNone/>
              <a:defRPr sz="1300"/>
            </a:lvl9pPr>
          </a:lstStyle>
          <a:p>
            <a:pPr marL="0" lvl="0" indent="0" algn="l"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84260340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slide - white 1">
  <p:cSld name="Title slide - white 1">
    <p:spTree>
      <p:nvGrpSpPr>
        <p:cNvPr id="1" name="Shape 94"/>
        <p:cNvGrpSpPr/>
        <p:nvPr/>
      </p:nvGrpSpPr>
      <p:grpSpPr>
        <a:xfrm>
          <a:off x="0" y="0"/>
          <a:ext cx="0" cy="0"/>
          <a:chOff x="0" y="0"/>
          <a:chExt cx="0" cy="0"/>
        </a:xfrm>
      </p:grpSpPr>
      <p:sp>
        <p:nvSpPr>
          <p:cNvPr id="95" name="Google Shape;95;p17"/>
          <p:cNvSpPr txBox="1">
            <a:spLocks noGrp="1"/>
          </p:cNvSpPr>
          <p:nvPr>
            <p:ph type="title"/>
          </p:nvPr>
        </p:nvSpPr>
        <p:spPr>
          <a:xfrm>
            <a:off x="347636" y="2168454"/>
            <a:ext cx="6267900" cy="1093500"/>
          </a:xfrm>
          <a:prstGeom prst="rect">
            <a:avLst/>
          </a:prstGeom>
          <a:noFill/>
          <a:ln>
            <a:noFill/>
          </a:ln>
        </p:spPr>
        <p:txBody>
          <a:bodyPr spcFirstLastPara="1" wrap="square" lIns="7600" tIns="3800" rIns="7600" bIns="3800" anchor="t" anchorCtr="0">
            <a:noAutofit/>
          </a:bodyPr>
          <a:lstStyle>
            <a:lvl1pPr marR="0" lvl="0" algn="l" rtl="0">
              <a:lnSpc>
                <a:spcPct val="90000"/>
              </a:lnSpc>
              <a:spcBef>
                <a:spcPts val="0"/>
              </a:spcBef>
              <a:spcAft>
                <a:spcPts val="0"/>
              </a:spcAft>
              <a:buClr>
                <a:schemeClr val="accent5"/>
              </a:buClr>
              <a:buSzPts val="1200"/>
              <a:buFont typeface="Work Sans"/>
              <a:buNone/>
              <a:defRPr sz="4000" b="1" i="0" u="none" strike="noStrike" cap="none">
                <a:solidFill>
                  <a:schemeClr val="accent5"/>
                </a:solidFill>
                <a:latin typeface="Work Sans"/>
                <a:ea typeface="Work Sans"/>
                <a:cs typeface="Work Sans"/>
                <a:sym typeface="Work Sans"/>
              </a:defRPr>
            </a:lvl1pPr>
            <a:lvl2pPr lvl="1" rtl="0">
              <a:spcBef>
                <a:spcPts val="0"/>
              </a:spcBef>
              <a:spcAft>
                <a:spcPts val="0"/>
              </a:spcAft>
              <a:buSzPts val="100"/>
              <a:buFont typeface="Arial"/>
              <a:buNone/>
              <a:defRPr sz="500"/>
            </a:lvl2pPr>
            <a:lvl3pPr lvl="2" rtl="0">
              <a:spcBef>
                <a:spcPts val="0"/>
              </a:spcBef>
              <a:spcAft>
                <a:spcPts val="0"/>
              </a:spcAft>
              <a:buSzPts val="100"/>
              <a:buFont typeface="Arial"/>
              <a:buNone/>
              <a:defRPr sz="500"/>
            </a:lvl3pPr>
            <a:lvl4pPr lvl="3" rtl="0">
              <a:spcBef>
                <a:spcPts val="0"/>
              </a:spcBef>
              <a:spcAft>
                <a:spcPts val="0"/>
              </a:spcAft>
              <a:buSzPts val="100"/>
              <a:buFont typeface="Arial"/>
              <a:buNone/>
              <a:defRPr sz="500"/>
            </a:lvl4pPr>
            <a:lvl5pPr lvl="4" rtl="0">
              <a:spcBef>
                <a:spcPts val="0"/>
              </a:spcBef>
              <a:spcAft>
                <a:spcPts val="0"/>
              </a:spcAft>
              <a:buSzPts val="100"/>
              <a:buFont typeface="Arial"/>
              <a:buNone/>
              <a:defRPr sz="500"/>
            </a:lvl5pPr>
            <a:lvl6pPr lvl="5" rtl="0">
              <a:spcBef>
                <a:spcPts val="0"/>
              </a:spcBef>
              <a:spcAft>
                <a:spcPts val="0"/>
              </a:spcAft>
              <a:buSzPts val="100"/>
              <a:buFont typeface="Arial"/>
              <a:buNone/>
              <a:defRPr sz="500"/>
            </a:lvl6pPr>
            <a:lvl7pPr lvl="6" rtl="0">
              <a:spcBef>
                <a:spcPts val="0"/>
              </a:spcBef>
              <a:spcAft>
                <a:spcPts val="0"/>
              </a:spcAft>
              <a:buSzPts val="100"/>
              <a:buFont typeface="Arial"/>
              <a:buNone/>
              <a:defRPr sz="500"/>
            </a:lvl7pPr>
            <a:lvl8pPr lvl="7" rtl="0">
              <a:spcBef>
                <a:spcPts val="0"/>
              </a:spcBef>
              <a:spcAft>
                <a:spcPts val="0"/>
              </a:spcAft>
              <a:buSzPts val="100"/>
              <a:buFont typeface="Arial"/>
              <a:buNone/>
              <a:defRPr sz="500"/>
            </a:lvl8pPr>
            <a:lvl9pPr lvl="8" rtl="0">
              <a:spcBef>
                <a:spcPts val="0"/>
              </a:spcBef>
              <a:spcAft>
                <a:spcPts val="0"/>
              </a:spcAft>
              <a:buSzPts val="100"/>
              <a:buFont typeface="Arial"/>
              <a:buNone/>
              <a:defRPr sz="500"/>
            </a:lvl9pPr>
          </a:lstStyle>
          <a:p>
            <a:endParaRPr/>
          </a:p>
        </p:txBody>
      </p:sp>
    </p:spTree>
    <p:extLst>
      <p:ext uri="{BB962C8B-B14F-4D97-AF65-F5344CB8AC3E}">
        <p14:creationId xmlns:p14="http://schemas.microsoft.com/office/powerpoint/2010/main" val="1291094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ext - white ">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F096CB5B-E8B6-EB4A-95FD-B58F552BD3CA}"/>
              </a:ext>
            </a:extLst>
          </p:cNvPr>
          <p:cNvSpPr>
            <a:spLocks noGrp="1"/>
          </p:cNvSpPr>
          <p:nvPr>
            <p:ph type="title"/>
          </p:nvPr>
        </p:nvSpPr>
        <p:spPr>
          <a:xfrm>
            <a:off x="637416" y="613957"/>
            <a:ext cx="7886700" cy="994172"/>
          </a:xfrm>
          <a:prstGeom prst="rect">
            <a:avLst/>
          </a:prstGeom>
        </p:spPr>
        <p:txBody>
          <a:bodyPr/>
          <a:lstStyle>
            <a:lvl1pPr>
              <a:defRPr sz="2880" b="1" i="0">
                <a:solidFill>
                  <a:schemeClr val="accent5"/>
                </a:solidFill>
                <a:latin typeface="Work Sans" charset="0"/>
                <a:ea typeface="Work Sans" charset="0"/>
                <a:cs typeface="Work Sans" charset="0"/>
              </a:defRPr>
            </a:lvl1pPr>
          </a:lstStyle>
          <a:p>
            <a:r>
              <a:rPr lang="en-US"/>
              <a:t>Click to edit Master title style</a:t>
            </a:r>
            <a:endParaRPr lang="en-US" dirty="0"/>
          </a:p>
        </p:txBody>
      </p:sp>
      <p:sp>
        <p:nvSpPr>
          <p:cNvPr id="6" name="Content Placeholder 2">
            <a:extLst>
              <a:ext uri="{FF2B5EF4-FFF2-40B4-BE49-F238E27FC236}">
                <a16:creationId xmlns:a16="http://schemas.microsoft.com/office/drawing/2014/main" id="{E49F3672-2CC3-1644-8C1E-F49B13796184}"/>
              </a:ext>
            </a:extLst>
          </p:cNvPr>
          <p:cNvSpPr>
            <a:spLocks noGrp="1"/>
          </p:cNvSpPr>
          <p:nvPr>
            <p:ph idx="1" hasCustomPrompt="1"/>
          </p:nvPr>
        </p:nvSpPr>
        <p:spPr>
          <a:xfrm>
            <a:off x="637416" y="1621350"/>
            <a:ext cx="7877934" cy="2768076"/>
          </a:xfrm>
          <a:prstGeom prst="rect">
            <a:avLst/>
          </a:prstGeom>
        </p:spPr>
        <p:txBody>
          <a:bodyPr/>
          <a:lstStyle>
            <a:lvl1pPr marL="170688" indent="-170688">
              <a:buFont typeface="Arial" charset="0"/>
              <a:buChar char="•"/>
              <a:defRPr sz="2016" b="0" i="0">
                <a:solidFill>
                  <a:schemeClr val="accent5"/>
                </a:solidFill>
                <a:latin typeface="Work Sans" charset="0"/>
                <a:ea typeface="Work Sans" charset="0"/>
                <a:cs typeface="Work Sans" charset="0"/>
              </a:defRPr>
            </a:lvl1pPr>
          </a:lstStyle>
          <a:p>
            <a:pPr lvl="0"/>
            <a:r>
              <a:rPr lang="en-US" dirty="0"/>
              <a:t> Click to edit Master text styles</a:t>
            </a:r>
          </a:p>
        </p:txBody>
      </p:sp>
    </p:spTree>
    <p:extLst>
      <p:ext uri="{BB962C8B-B14F-4D97-AF65-F5344CB8AC3E}">
        <p14:creationId xmlns:p14="http://schemas.microsoft.com/office/powerpoint/2010/main" val="7454650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ext - image 1">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243"/>
          </a:xfrm>
          <a:prstGeom prst="rect">
            <a:avLst/>
          </a:prstGeom>
        </p:spPr>
      </p:pic>
      <p:sp>
        <p:nvSpPr>
          <p:cNvPr id="7" name="Rectangle 6">
            <a:extLst>
              <a:ext uri="{FF2B5EF4-FFF2-40B4-BE49-F238E27FC236}">
                <a16:creationId xmlns:a16="http://schemas.microsoft.com/office/drawing/2014/main" id="{74D5442E-9858-BE4E-9DDB-5A10D33BCDA7}"/>
              </a:ext>
            </a:extLst>
          </p:cNvPr>
          <p:cNvSpPr/>
          <p:nvPr userDrawn="1"/>
        </p:nvSpPr>
        <p:spPr>
          <a:xfrm>
            <a:off x="0" y="-7510"/>
            <a:ext cx="9144000" cy="5151010"/>
          </a:xfrm>
          <a:prstGeom prst="rect">
            <a:avLst/>
          </a:prstGeom>
          <a:solidFill>
            <a:schemeClr val="accent5">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3" dirty="0">
              <a:solidFill>
                <a:schemeClr val="accent5"/>
              </a:solidFill>
            </a:endParaRPr>
          </a:p>
        </p:txBody>
      </p:sp>
      <p:sp>
        <p:nvSpPr>
          <p:cNvPr id="4" name="Title 1">
            <a:extLst>
              <a:ext uri="{FF2B5EF4-FFF2-40B4-BE49-F238E27FC236}">
                <a16:creationId xmlns:a16="http://schemas.microsoft.com/office/drawing/2014/main" id="{FD28AB41-E280-DF43-AB31-5CCDE74F1265}"/>
              </a:ext>
            </a:extLst>
          </p:cNvPr>
          <p:cNvSpPr>
            <a:spLocks noGrp="1"/>
          </p:cNvSpPr>
          <p:nvPr>
            <p:ph type="title"/>
          </p:nvPr>
        </p:nvSpPr>
        <p:spPr>
          <a:xfrm>
            <a:off x="637416" y="613957"/>
            <a:ext cx="7886700" cy="994172"/>
          </a:xfrm>
          <a:prstGeom prst="rect">
            <a:avLst/>
          </a:prstGeom>
        </p:spPr>
        <p:txBody>
          <a:bodyPr/>
          <a:lstStyle>
            <a:lvl1pPr>
              <a:defRPr sz="2880" b="1" i="0">
                <a:solidFill>
                  <a:schemeClr val="bg1"/>
                </a:solidFill>
                <a:latin typeface="Work Sans" charset="0"/>
                <a:ea typeface="Work Sans" charset="0"/>
                <a:cs typeface="Work Sans" charset="0"/>
              </a:defRPr>
            </a:lvl1pPr>
          </a:lstStyle>
          <a:p>
            <a:r>
              <a:rPr lang="en-US"/>
              <a:t>Click to edit Master title style</a:t>
            </a:r>
            <a:endParaRPr lang="en-US" dirty="0"/>
          </a:p>
        </p:txBody>
      </p:sp>
      <p:sp>
        <p:nvSpPr>
          <p:cNvPr id="5" name="Content Placeholder 2">
            <a:extLst>
              <a:ext uri="{FF2B5EF4-FFF2-40B4-BE49-F238E27FC236}">
                <a16:creationId xmlns:a16="http://schemas.microsoft.com/office/drawing/2014/main" id="{A3FE6EEC-2447-6947-81C1-83E443746C59}"/>
              </a:ext>
            </a:extLst>
          </p:cNvPr>
          <p:cNvSpPr>
            <a:spLocks noGrp="1"/>
          </p:cNvSpPr>
          <p:nvPr>
            <p:ph idx="1" hasCustomPrompt="1"/>
          </p:nvPr>
        </p:nvSpPr>
        <p:spPr>
          <a:xfrm>
            <a:off x="637416" y="1621350"/>
            <a:ext cx="7877934" cy="2768076"/>
          </a:xfrm>
          <a:prstGeom prst="rect">
            <a:avLst/>
          </a:prstGeom>
        </p:spPr>
        <p:txBody>
          <a:bodyPr/>
          <a:lstStyle>
            <a:lvl1pPr marL="170688" indent="-170688">
              <a:buFont typeface="Arial" charset="0"/>
              <a:buChar char="•"/>
              <a:defRPr sz="2016" b="0" i="0">
                <a:solidFill>
                  <a:schemeClr val="bg1"/>
                </a:solidFill>
                <a:latin typeface="Work Sans" charset="0"/>
                <a:ea typeface="Work Sans" charset="0"/>
                <a:cs typeface="Work Sans" charset="0"/>
              </a:defRPr>
            </a:lvl1pPr>
          </a:lstStyle>
          <a:p>
            <a:pPr lvl="0"/>
            <a:r>
              <a:rPr lang="en-US" dirty="0"/>
              <a:t> Click to edit Master text styles</a:t>
            </a:r>
          </a:p>
        </p:txBody>
      </p:sp>
    </p:spTree>
    <p:extLst>
      <p:ext uri="{BB962C8B-B14F-4D97-AF65-F5344CB8AC3E}">
        <p14:creationId xmlns:p14="http://schemas.microsoft.com/office/powerpoint/2010/main" val="8898279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itle slide - image 2">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243"/>
          </a:xfrm>
          <a:prstGeom prst="rect">
            <a:avLst/>
          </a:prstGeom>
        </p:spPr>
      </p:pic>
      <p:sp>
        <p:nvSpPr>
          <p:cNvPr id="4" name="Title 1">
            <a:extLst>
              <a:ext uri="{FF2B5EF4-FFF2-40B4-BE49-F238E27FC236}">
                <a16:creationId xmlns:a16="http://schemas.microsoft.com/office/drawing/2014/main" id="{C264E236-29A2-024E-B416-4F17ADBCE144}"/>
              </a:ext>
            </a:extLst>
          </p:cNvPr>
          <p:cNvSpPr>
            <a:spLocks noGrp="1"/>
          </p:cNvSpPr>
          <p:nvPr>
            <p:ph type="title"/>
          </p:nvPr>
        </p:nvSpPr>
        <p:spPr>
          <a:xfrm>
            <a:off x="347636" y="2168453"/>
            <a:ext cx="6267977" cy="1093590"/>
          </a:xfrm>
          <a:prstGeom prst="rect">
            <a:avLst/>
          </a:prstGeom>
        </p:spPr>
        <p:txBody>
          <a:bodyPr/>
          <a:lstStyle>
            <a:lvl1pPr algn="l">
              <a:defRPr sz="4032" b="1" i="0">
                <a:solidFill>
                  <a:schemeClr val="accent5"/>
                </a:solidFill>
                <a:latin typeface="Work Sans" charset="0"/>
                <a:ea typeface="Work Sans" charset="0"/>
                <a:cs typeface="Work Sans" charset="0"/>
              </a:defRPr>
            </a:lvl1pPr>
          </a:lstStyle>
          <a:p>
            <a:r>
              <a:rPr lang="en-US"/>
              <a:t>Click to edit Master title style</a:t>
            </a:r>
            <a:endParaRPr lang="en-US" dirty="0"/>
          </a:p>
        </p:txBody>
      </p:sp>
    </p:spTree>
    <p:extLst>
      <p:ext uri="{BB962C8B-B14F-4D97-AF65-F5344CB8AC3E}">
        <p14:creationId xmlns:p14="http://schemas.microsoft.com/office/powerpoint/2010/main" val="40094511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ext - image 2">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243"/>
          </a:xfrm>
          <a:prstGeom prst="rect">
            <a:avLst/>
          </a:prstGeom>
        </p:spPr>
      </p:pic>
      <p:sp>
        <p:nvSpPr>
          <p:cNvPr id="7" name="Rectangle 6">
            <a:extLst>
              <a:ext uri="{FF2B5EF4-FFF2-40B4-BE49-F238E27FC236}">
                <a16:creationId xmlns:a16="http://schemas.microsoft.com/office/drawing/2014/main" id="{74D5442E-9858-BE4E-9DDB-5A10D33BCDA7}"/>
              </a:ext>
            </a:extLst>
          </p:cNvPr>
          <p:cNvSpPr/>
          <p:nvPr userDrawn="1"/>
        </p:nvSpPr>
        <p:spPr>
          <a:xfrm>
            <a:off x="0" y="0"/>
            <a:ext cx="9144000" cy="5151010"/>
          </a:xfrm>
          <a:prstGeom prst="rect">
            <a:avLst/>
          </a:pr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3" dirty="0">
              <a:solidFill>
                <a:schemeClr val="accent5"/>
              </a:solidFill>
            </a:endParaRPr>
          </a:p>
        </p:txBody>
      </p:sp>
      <p:sp>
        <p:nvSpPr>
          <p:cNvPr id="4" name="Title 1">
            <a:extLst>
              <a:ext uri="{FF2B5EF4-FFF2-40B4-BE49-F238E27FC236}">
                <a16:creationId xmlns:a16="http://schemas.microsoft.com/office/drawing/2014/main" id="{FD28AB41-E280-DF43-AB31-5CCDE74F1265}"/>
              </a:ext>
            </a:extLst>
          </p:cNvPr>
          <p:cNvSpPr>
            <a:spLocks noGrp="1"/>
          </p:cNvSpPr>
          <p:nvPr>
            <p:ph type="title"/>
          </p:nvPr>
        </p:nvSpPr>
        <p:spPr>
          <a:xfrm>
            <a:off x="637416" y="613957"/>
            <a:ext cx="7886700" cy="994172"/>
          </a:xfrm>
          <a:prstGeom prst="rect">
            <a:avLst/>
          </a:prstGeom>
        </p:spPr>
        <p:txBody>
          <a:bodyPr/>
          <a:lstStyle>
            <a:lvl1pPr>
              <a:defRPr sz="2880" b="1" i="0">
                <a:solidFill>
                  <a:schemeClr val="accent5"/>
                </a:solidFill>
                <a:latin typeface="Work Sans" charset="0"/>
                <a:ea typeface="Work Sans" charset="0"/>
                <a:cs typeface="Work Sans" charset="0"/>
              </a:defRPr>
            </a:lvl1pPr>
          </a:lstStyle>
          <a:p>
            <a:r>
              <a:rPr lang="en-US"/>
              <a:t>Click to edit Master title style</a:t>
            </a:r>
            <a:endParaRPr lang="en-US" dirty="0"/>
          </a:p>
        </p:txBody>
      </p:sp>
      <p:sp>
        <p:nvSpPr>
          <p:cNvPr id="5" name="Content Placeholder 2">
            <a:extLst>
              <a:ext uri="{FF2B5EF4-FFF2-40B4-BE49-F238E27FC236}">
                <a16:creationId xmlns:a16="http://schemas.microsoft.com/office/drawing/2014/main" id="{A3FE6EEC-2447-6947-81C1-83E443746C59}"/>
              </a:ext>
            </a:extLst>
          </p:cNvPr>
          <p:cNvSpPr>
            <a:spLocks noGrp="1"/>
          </p:cNvSpPr>
          <p:nvPr>
            <p:ph idx="1" hasCustomPrompt="1"/>
          </p:nvPr>
        </p:nvSpPr>
        <p:spPr>
          <a:xfrm>
            <a:off x="637416" y="1621350"/>
            <a:ext cx="7877934" cy="2768076"/>
          </a:xfrm>
          <a:prstGeom prst="rect">
            <a:avLst/>
          </a:prstGeom>
        </p:spPr>
        <p:txBody>
          <a:bodyPr/>
          <a:lstStyle>
            <a:lvl1pPr marL="170688" indent="-170688">
              <a:buFont typeface="Arial" charset="0"/>
              <a:buChar char="•"/>
              <a:defRPr sz="2016" b="0" i="0">
                <a:solidFill>
                  <a:schemeClr val="accent5"/>
                </a:solidFill>
                <a:latin typeface="Work Sans" charset="0"/>
                <a:ea typeface="Work Sans" charset="0"/>
                <a:cs typeface="Work Sans" charset="0"/>
              </a:defRPr>
            </a:lvl1pPr>
          </a:lstStyle>
          <a:p>
            <a:pPr lvl="0"/>
            <a:r>
              <a:rPr lang="en-US" dirty="0"/>
              <a:t> Click to edit Master text styles</a:t>
            </a:r>
          </a:p>
        </p:txBody>
      </p:sp>
    </p:spTree>
    <p:extLst>
      <p:ext uri="{BB962C8B-B14F-4D97-AF65-F5344CB8AC3E}">
        <p14:creationId xmlns:p14="http://schemas.microsoft.com/office/powerpoint/2010/main" val="13241836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ext - image 2">
  <p:cSld name="1_Text - image 2">
    <p:spTree>
      <p:nvGrpSpPr>
        <p:cNvPr id="1" name="Shape 65"/>
        <p:cNvGrpSpPr/>
        <p:nvPr/>
      </p:nvGrpSpPr>
      <p:grpSpPr>
        <a:xfrm>
          <a:off x="0" y="0"/>
          <a:ext cx="0" cy="0"/>
          <a:chOff x="0" y="0"/>
          <a:chExt cx="0" cy="0"/>
        </a:xfrm>
      </p:grpSpPr>
      <p:pic>
        <p:nvPicPr>
          <p:cNvPr id="66" name="Google Shape;66;p11"/>
          <p:cNvPicPr preferRelativeResize="0"/>
          <p:nvPr/>
        </p:nvPicPr>
        <p:blipFill rotWithShape="1">
          <a:blip r:embed="rId2">
            <a:alphaModFix/>
          </a:blip>
          <a:srcRect/>
          <a:stretch/>
        </p:blipFill>
        <p:spPr>
          <a:xfrm>
            <a:off x="0" y="0"/>
            <a:ext cx="9144004" cy="5120640"/>
          </a:xfrm>
          <a:prstGeom prst="rect">
            <a:avLst/>
          </a:prstGeom>
          <a:noFill/>
          <a:ln>
            <a:noFill/>
          </a:ln>
        </p:spPr>
      </p:pic>
      <p:sp>
        <p:nvSpPr>
          <p:cNvPr id="67" name="Google Shape;67;p11"/>
          <p:cNvSpPr/>
          <p:nvPr/>
        </p:nvSpPr>
        <p:spPr>
          <a:xfrm>
            <a:off x="0" y="0"/>
            <a:ext cx="9144000" cy="5151000"/>
          </a:xfrm>
          <a:prstGeom prst="rect">
            <a:avLst/>
          </a:prstGeom>
          <a:solidFill>
            <a:schemeClr val="accent3">
              <a:alpha val="60000"/>
            </a:schemeClr>
          </a:solidFill>
          <a:ln>
            <a:noFill/>
          </a:ln>
        </p:spPr>
        <p:txBody>
          <a:bodyPr spcFirstLastPara="1" wrap="square" lIns="26259" tIns="13117" rIns="26259" bIns="13117" anchor="ctr" anchorCtr="0">
            <a:noAutofit/>
          </a:bodyPr>
          <a:lstStyle/>
          <a:p>
            <a:pPr marL="0" marR="0" lvl="0" indent="0" algn="ctr" rtl="0">
              <a:spcBef>
                <a:spcPts val="0"/>
              </a:spcBef>
              <a:spcAft>
                <a:spcPts val="0"/>
              </a:spcAft>
              <a:buNone/>
            </a:pPr>
            <a:endParaRPr sz="498">
              <a:solidFill>
                <a:schemeClr val="accent5"/>
              </a:solidFill>
              <a:latin typeface="Calibri"/>
              <a:ea typeface="Calibri"/>
              <a:cs typeface="Calibri"/>
              <a:sym typeface="Calibri"/>
            </a:endParaRPr>
          </a:p>
        </p:txBody>
      </p:sp>
      <p:sp>
        <p:nvSpPr>
          <p:cNvPr id="68" name="Google Shape;68;p11"/>
          <p:cNvSpPr txBox="1">
            <a:spLocks noGrp="1"/>
          </p:cNvSpPr>
          <p:nvPr>
            <p:ph type="title"/>
          </p:nvPr>
        </p:nvSpPr>
        <p:spPr>
          <a:xfrm>
            <a:off x="637416" y="613957"/>
            <a:ext cx="7886700" cy="994200"/>
          </a:xfrm>
          <a:prstGeom prst="rect">
            <a:avLst/>
          </a:prstGeom>
          <a:noFill/>
          <a:ln>
            <a:noFill/>
          </a:ln>
        </p:spPr>
        <p:txBody>
          <a:bodyPr spcFirstLastPara="1" wrap="square" lIns="26375" tIns="13175" rIns="26375" bIns="13175" anchor="t" anchorCtr="0">
            <a:noAutofit/>
          </a:bodyPr>
          <a:lstStyle>
            <a:lvl1pPr marR="0" lvl="0" algn="l" rtl="0">
              <a:lnSpc>
                <a:spcPct val="90000"/>
              </a:lnSpc>
              <a:spcBef>
                <a:spcPts val="0"/>
              </a:spcBef>
              <a:spcAft>
                <a:spcPts val="0"/>
              </a:spcAft>
              <a:buClr>
                <a:schemeClr val="accent5"/>
              </a:buClr>
              <a:buSzPts val="2900"/>
              <a:buFont typeface="Work Sans"/>
              <a:buNone/>
              <a:defRPr sz="2887" b="1" i="0" u="none" strike="noStrike" cap="none">
                <a:solidFill>
                  <a:schemeClr val="accent5"/>
                </a:solidFill>
                <a:latin typeface="Work Sans"/>
                <a:ea typeface="Work Sans"/>
                <a:cs typeface="Work Sans"/>
                <a:sym typeface="Work Sans"/>
              </a:defRPr>
            </a:lvl1pPr>
            <a:lvl2pPr lvl="1">
              <a:spcBef>
                <a:spcPts val="0"/>
              </a:spcBef>
              <a:spcAft>
                <a:spcPts val="0"/>
              </a:spcAft>
              <a:buSzPts val="400"/>
              <a:buNone/>
              <a:defRPr sz="498"/>
            </a:lvl2pPr>
            <a:lvl3pPr lvl="2">
              <a:spcBef>
                <a:spcPts val="0"/>
              </a:spcBef>
              <a:spcAft>
                <a:spcPts val="0"/>
              </a:spcAft>
              <a:buSzPts val="400"/>
              <a:buNone/>
              <a:defRPr sz="498"/>
            </a:lvl3pPr>
            <a:lvl4pPr lvl="3">
              <a:spcBef>
                <a:spcPts val="0"/>
              </a:spcBef>
              <a:spcAft>
                <a:spcPts val="0"/>
              </a:spcAft>
              <a:buSzPts val="400"/>
              <a:buNone/>
              <a:defRPr sz="498"/>
            </a:lvl4pPr>
            <a:lvl5pPr lvl="4">
              <a:spcBef>
                <a:spcPts val="0"/>
              </a:spcBef>
              <a:spcAft>
                <a:spcPts val="0"/>
              </a:spcAft>
              <a:buSzPts val="400"/>
              <a:buNone/>
              <a:defRPr sz="498"/>
            </a:lvl5pPr>
            <a:lvl6pPr lvl="5">
              <a:spcBef>
                <a:spcPts val="0"/>
              </a:spcBef>
              <a:spcAft>
                <a:spcPts val="0"/>
              </a:spcAft>
              <a:buSzPts val="400"/>
              <a:buNone/>
              <a:defRPr sz="498"/>
            </a:lvl6pPr>
            <a:lvl7pPr lvl="6">
              <a:spcBef>
                <a:spcPts val="0"/>
              </a:spcBef>
              <a:spcAft>
                <a:spcPts val="0"/>
              </a:spcAft>
              <a:buSzPts val="400"/>
              <a:buNone/>
              <a:defRPr sz="498"/>
            </a:lvl7pPr>
            <a:lvl8pPr lvl="7">
              <a:spcBef>
                <a:spcPts val="0"/>
              </a:spcBef>
              <a:spcAft>
                <a:spcPts val="0"/>
              </a:spcAft>
              <a:buSzPts val="400"/>
              <a:buNone/>
              <a:defRPr sz="498"/>
            </a:lvl8pPr>
            <a:lvl9pPr lvl="8">
              <a:spcBef>
                <a:spcPts val="0"/>
              </a:spcBef>
              <a:spcAft>
                <a:spcPts val="0"/>
              </a:spcAft>
              <a:buSzPts val="400"/>
              <a:buNone/>
              <a:defRPr sz="498"/>
            </a:lvl9pPr>
          </a:lstStyle>
          <a:p>
            <a:endParaRPr/>
          </a:p>
        </p:txBody>
      </p:sp>
      <p:sp>
        <p:nvSpPr>
          <p:cNvPr id="69" name="Google Shape;69;p11"/>
          <p:cNvSpPr txBox="1">
            <a:spLocks noGrp="1"/>
          </p:cNvSpPr>
          <p:nvPr>
            <p:ph type="body" idx="1"/>
          </p:nvPr>
        </p:nvSpPr>
        <p:spPr>
          <a:xfrm>
            <a:off x="637416" y="1621350"/>
            <a:ext cx="7878000" cy="2768100"/>
          </a:xfrm>
          <a:prstGeom prst="rect">
            <a:avLst/>
          </a:prstGeom>
          <a:noFill/>
          <a:ln>
            <a:noFill/>
          </a:ln>
        </p:spPr>
        <p:txBody>
          <a:bodyPr spcFirstLastPara="1" wrap="square" lIns="26375" tIns="13175" rIns="26375" bIns="13175" anchor="t" anchorCtr="0">
            <a:noAutofit/>
          </a:bodyPr>
          <a:lstStyle>
            <a:lvl1pPr marL="455169" marR="0" lvl="0" indent="-354021" algn="l" rtl="0">
              <a:lnSpc>
                <a:spcPct val="90000"/>
              </a:lnSpc>
              <a:spcBef>
                <a:spcPts val="697"/>
              </a:spcBef>
              <a:spcAft>
                <a:spcPts val="0"/>
              </a:spcAft>
              <a:buClr>
                <a:schemeClr val="accent5"/>
              </a:buClr>
              <a:buSzPts val="2000"/>
              <a:buFont typeface="Arial"/>
              <a:buChar char="•"/>
              <a:defRPr sz="1991" b="0" i="0" u="none" strike="noStrike" cap="none">
                <a:solidFill>
                  <a:schemeClr val="accent5"/>
                </a:solidFill>
                <a:latin typeface="Work Sans"/>
                <a:ea typeface="Work Sans"/>
                <a:cs typeface="Work Sans"/>
                <a:sym typeface="Work Sans"/>
              </a:defRPr>
            </a:lvl1pPr>
            <a:lvl2pPr marL="910339" marR="0" lvl="1" indent="-341377" algn="l" rtl="0">
              <a:lnSpc>
                <a:spcPct val="90000"/>
              </a:lnSpc>
              <a:spcBef>
                <a:spcPts val="398"/>
              </a:spcBef>
              <a:spcAft>
                <a:spcPts val="0"/>
              </a:spcAft>
              <a:buClr>
                <a:schemeClr val="dk1"/>
              </a:buClr>
              <a:buSzPts val="1800"/>
              <a:buFont typeface="Arial"/>
              <a:buChar char="•"/>
              <a:defRPr sz="1792" b="0" i="0" u="none" strike="noStrike" cap="none">
                <a:solidFill>
                  <a:schemeClr val="dk1"/>
                </a:solidFill>
                <a:latin typeface="Calibri"/>
                <a:ea typeface="Calibri"/>
                <a:cs typeface="Calibri"/>
                <a:sym typeface="Calibri"/>
              </a:defRPr>
            </a:lvl2pPr>
            <a:lvl3pPr marL="1365508" marR="0" lvl="2" indent="-322412" algn="l" rtl="0">
              <a:lnSpc>
                <a:spcPct val="90000"/>
              </a:lnSpc>
              <a:spcBef>
                <a:spcPts val="398"/>
              </a:spcBef>
              <a:spcAft>
                <a:spcPts val="0"/>
              </a:spcAft>
              <a:buClr>
                <a:schemeClr val="dk1"/>
              </a:buClr>
              <a:buSzPts val="1500"/>
              <a:buFont typeface="Arial"/>
              <a:buChar char="•"/>
              <a:defRPr sz="1493" b="0" i="0" u="none" strike="noStrike" cap="none">
                <a:solidFill>
                  <a:schemeClr val="dk1"/>
                </a:solidFill>
                <a:latin typeface="Calibri"/>
                <a:ea typeface="Calibri"/>
                <a:cs typeface="Calibri"/>
                <a:sym typeface="Calibri"/>
              </a:defRPr>
            </a:lvl3pPr>
            <a:lvl4pPr marL="1820677" marR="0" lvl="3" indent="-309768" algn="l" rtl="0">
              <a:lnSpc>
                <a:spcPct val="90000"/>
              </a:lnSpc>
              <a:spcBef>
                <a:spcPts val="398"/>
              </a:spcBef>
              <a:spcAft>
                <a:spcPts val="0"/>
              </a:spcAft>
              <a:buClr>
                <a:schemeClr val="dk1"/>
              </a:buClr>
              <a:buSzPts val="1300"/>
              <a:buFont typeface="Arial"/>
              <a:buChar char="•"/>
              <a:defRPr sz="1294" b="0" i="0" u="none" strike="noStrike" cap="none">
                <a:solidFill>
                  <a:schemeClr val="dk1"/>
                </a:solidFill>
                <a:latin typeface="Calibri"/>
                <a:ea typeface="Calibri"/>
                <a:cs typeface="Calibri"/>
                <a:sym typeface="Calibri"/>
              </a:defRPr>
            </a:lvl4pPr>
            <a:lvl5pPr marL="2275847" marR="0" lvl="4" indent="-309768" algn="l" rtl="0">
              <a:lnSpc>
                <a:spcPct val="90000"/>
              </a:lnSpc>
              <a:spcBef>
                <a:spcPts val="398"/>
              </a:spcBef>
              <a:spcAft>
                <a:spcPts val="0"/>
              </a:spcAft>
              <a:buClr>
                <a:schemeClr val="dk1"/>
              </a:buClr>
              <a:buSzPts val="1300"/>
              <a:buFont typeface="Arial"/>
              <a:buChar char="•"/>
              <a:defRPr sz="1294" b="0" i="0" u="none" strike="noStrike" cap="none">
                <a:solidFill>
                  <a:schemeClr val="dk1"/>
                </a:solidFill>
                <a:latin typeface="Calibri"/>
                <a:ea typeface="Calibri"/>
                <a:cs typeface="Calibri"/>
                <a:sym typeface="Calibri"/>
              </a:defRPr>
            </a:lvl5pPr>
            <a:lvl6pPr marL="2731016" marR="0" lvl="5" indent="-309768" algn="l" rtl="0">
              <a:lnSpc>
                <a:spcPct val="90000"/>
              </a:lnSpc>
              <a:spcBef>
                <a:spcPts val="398"/>
              </a:spcBef>
              <a:spcAft>
                <a:spcPts val="0"/>
              </a:spcAft>
              <a:buClr>
                <a:schemeClr val="dk1"/>
              </a:buClr>
              <a:buSzPts val="1300"/>
              <a:buFont typeface="Arial"/>
              <a:buChar char="•"/>
              <a:defRPr sz="1294" b="0" i="0" u="none" strike="noStrike" cap="none">
                <a:solidFill>
                  <a:schemeClr val="dk1"/>
                </a:solidFill>
                <a:latin typeface="Calibri"/>
                <a:ea typeface="Calibri"/>
                <a:cs typeface="Calibri"/>
                <a:sym typeface="Calibri"/>
              </a:defRPr>
            </a:lvl6pPr>
            <a:lvl7pPr marL="3186185" marR="0" lvl="6" indent="-309768" algn="l" rtl="0">
              <a:lnSpc>
                <a:spcPct val="90000"/>
              </a:lnSpc>
              <a:spcBef>
                <a:spcPts val="398"/>
              </a:spcBef>
              <a:spcAft>
                <a:spcPts val="0"/>
              </a:spcAft>
              <a:buClr>
                <a:schemeClr val="dk1"/>
              </a:buClr>
              <a:buSzPts val="1300"/>
              <a:buFont typeface="Arial"/>
              <a:buChar char="•"/>
              <a:defRPr sz="1294" b="0" i="0" u="none" strike="noStrike" cap="none">
                <a:solidFill>
                  <a:schemeClr val="dk1"/>
                </a:solidFill>
                <a:latin typeface="Calibri"/>
                <a:ea typeface="Calibri"/>
                <a:cs typeface="Calibri"/>
                <a:sym typeface="Calibri"/>
              </a:defRPr>
            </a:lvl7pPr>
            <a:lvl8pPr marL="3641354" marR="0" lvl="7" indent="-309768" algn="l" rtl="0">
              <a:lnSpc>
                <a:spcPct val="90000"/>
              </a:lnSpc>
              <a:spcBef>
                <a:spcPts val="398"/>
              </a:spcBef>
              <a:spcAft>
                <a:spcPts val="0"/>
              </a:spcAft>
              <a:buClr>
                <a:schemeClr val="dk1"/>
              </a:buClr>
              <a:buSzPts val="1300"/>
              <a:buFont typeface="Arial"/>
              <a:buChar char="•"/>
              <a:defRPr sz="1294" b="0" i="0" u="none" strike="noStrike" cap="none">
                <a:solidFill>
                  <a:schemeClr val="dk1"/>
                </a:solidFill>
                <a:latin typeface="Calibri"/>
                <a:ea typeface="Calibri"/>
                <a:cs typeface="Calibri"/>
                <a:sym typeface="Calibri"/>
              </a:defRPr>
            </a:lvl8pPr>
            <a:lvl9pPr marL="4096524" marR="0" lvl="8" indent="-309768" algn="l" rtl="0">
              <a:lnSpc>
                <a:spcPct val="90000"/>
              </a:lnSpc>
              <a:spcBef>
                <a:spcPts val="398"/>
              </a:spcBef>
              <a:spcAft>
                <a:spcPts val="0"/>
              </a:spcAft>
              <a:buClr>
                <a:schemeClr val="dk1"/>
              </a:buClr>
              <a:buSzPts val="1300"/>
              <a:buFont typeface="Arial"/>
              <a:buChar char="•"/>
              <a:defRPr sz="1294"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4210195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6" Type="http://schemas.openxmlformats.org/officeDocument/2006/relationships/theme" Target="../theme/theme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theme" Target="../theme/theme3.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457081" y="205931"/>
            <a:ext cx="8229900" cy="857100"/>
          </a:xfrm>
          <a:prstGeom prst="rect">
            <a:avLst/>
          </a:prstGeom>
          <a:noFill/>
          <a:ln>
            <a:noFill/>
          </a:ln>
        </p:spPr>
        <p:txBody>
          <a:bodyPr spcFirstLastPara="1" wrap="square" lIns="81625" tIns="40800" rIns="81625" bIns="40800" anchor="ctr" anchorCtr="0">
            <a:noAutofit/>
          </a:bodyPr>
          <a:lstStyle>
            <a:lvl1pPr marR="0" lvl="0" algn="l" rtl="0">
              <a:spcBef>
                <a:spcPts val="0"/>
              </a:spcBef>
              <a:spcAft>
                <a:spcPts val="0"/>
              </a:spcAft>
              <a:buSzPts val="1000"/>
              <a:buNone/>
              <a:defRPr sz="2800" b="0" i="0" u="none" strike="noStrike" cap="none">
                <a:solidFill>
                  <a:schemeClr val="dk1"/>
                </a:solidFill>
                <a:latin typeface="Arial"/>
                <a:ea typeface="Arial"/>
                <a:cs typeface="Arial"/>
                <a:sym typeface="Arial"/>
              </a:defRPr>
            </a:lvl1pPr>
            <a:lvl2pPr marR="0" lvl="1" algn="l" rtl="0">
              <a:spcBef>
                <a:spcPts val="0"/>
              </a:spcBef>
              <a:spcAft>
                <a:spcPts val="0"/>
              </a:spcAft>
              <a:buSzPts val="1000"/>
              <a:buNone/>
              <a:defRPr sz="2800" b="0" i="0" u="none" strike="noStrike" cap="none">
                <a:solidFill>
                  <a:schemeClr val="dk1"/>
                </a:solidFill>
                <a:latin typeface="Arial"/>
                <a:ea typeface="Arial"/>
                <a:cs typeface="Arial"/>
                <a:sym typeface="Arial"/>
              </a:defRPr>
            </a:lvl2pPr>
            <a:lvl3pPr marR="0" lvl="2" algn="l" rtl="0">
              <a:spcBef>
                <a:spcPts val="0"/>
              </a:spcBef>
              <a:spcAft>
                <a:spcPts val="0"/>
              </a:spcAft>
              <a:buSzPts val="1000"/>
              <a:buNone/>
              <a:defRPr sz="2800" b="0" i="0" u="none" strike="noStrike" cap="none">
                <a:solidFill>
                  <a:schemeClr val="dk1"/>
                </a:solidFill>
                <a:latin typeface="Arial"/>
                <a:ea typeface="Arial"/>
                <a:cs typeface="Arial"/>
                <a:sym typeface="Arial"/>
              </a:defRPr>
            </a:lvl3pPr>
            <a:lvl4pPr marR="0" lvl="3" algn="l" rtl="0">
              <a:spcBef>
                <a:spcPts val="0"/>
              </a:spcBef>
              <a:spcAft>
                <a:spcPts val="0"/>
              </a:spcAft>
              <a:buSzPts val="1000"/>
              <a:buNone/>
              <a:defRPr sz="2800" b="0" i="0" u="none" strike="noStrike" cap="none">
                <a:solidFill>
                  <a:schemeClr val="dk1"/>
                </a:solidFill>
                <a:latin typeface="Arial"/>
                <a:ea typeface="Arial"/>
                <a:cs typeface="Arial"/>
                <a:sym typeface="Arial"/>
              </a:defRPr>
            </a:lvl4pPr>
            <a:lvl5pPr marR="0" lvl="4" algn="l" rtl="0">
              <a:spcBef>
                <a:spcPts val="0"/>
              </a:spcBef>
              <a:spcAft>
                <a:spcPts val="0"/>
              </a:spcAft>
              <a:buSzPts val="1000"/>
              <a:buNone/>
              <a:defRPr sz="2800" b="0" i="0" u="none" strike="noStrike" cap="none">
                <a:solidFill>
                  <a:schemeClr val="dk1"/>
                </a:solidFill>
                <a:latin typeface="Arial"/>
                <a:ea typeface="Arial"/>
                <a:cs typeface="Arial"/>
                <a:sym typeface="Arial"/>
              </a:defRPr>
            </a:lvl5pPr>
            <a:lvl6pPr marR="0" lvl="5" algn="ctr" rtl="0">
              <a:spcBef>
                <a:spcPts val="0"/>
              </a:spcBef>
              <a:spcAft>
                <a:spcPts val="0"/>
              </a:spcAft>
              <a:buSzPts val="10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0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0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000"/>
              <a:buNone/>
              <a:defRPr sz="3300" b="0" i="0" u="none" strike="noStrike" cap="none">
                <a:solidFill>
                  <a:schemeClr val="dk1"/>
                </a:solidFill>
                <a:latin typeface="Calibri"/>
                <a:ea typeface="Calibri"/>
                <a:cs typeface="Calibri"/>
                <a:sym typeface="Calibri"/>
              </a:defRPr>
            </a:lvl9pPr>
          </a:lstStyle>
          <a:p>
            <a:endParaRPr/>
          </a:p>
        </p:txBody>
      </p:sp>
      <p:sp>
        <p:nvSpPr>
          <p:cNvPr id="52" name="Google Shape;52;p13"/>
          <p:cNvSpPr txBox="1">
            <a:spLocks noGrp="1"/>
          </p:cNvSpPr>
          <p:nvPr>
            <p:ph type="dt" idx="10"/>
          </p:nvPr>
        </p:nvSpPr>
        <p:spPr>
          <a:xfrm>
            <a:off x="457081" y="4767359"/>
            <a:ext cx="2134200" cy="273900"/>
          </a:xfrm>
          <a:prstGeom prst="rect">
            <a:avLst/>
          </a:prstGeom>
          <a:noFill/>
          <a:ln>
            <a:noFill/>
          </a:ln>
        </p:spPr>
        <p:txBody>
          <a:bodyPr spcFirstLastPara="1" wrap="square" lIns="81625" tIns="40800" rIns="81625" bIns="40800" anchor="ctr" anchorCtr="0">
            <a:noAutofit/>
          </a:bodyPr>
          <a:lstStyle>
            <a:lvl1pPr marR="0" lvl="0" algn="l" rtl="0">
              <a:spcBef>
                <a:spcPts val="0"/>
              </a:spcBef>
              <a:spcAft>
                <a:spcPts val="0"/>
              </a:spcAft>
              <a:buSzPts val="1000"/>
              <a:buNone/>
              <a:defRPr sz="1000" b="0" i="0" u="none" strike="noStrike" cap="none">
                <a:solidFill>
                  <a:srgbClr val="939393"/>
                </a:solidFill>
                <a:latin typeface="Calibri"/>
                <a:ea typeface="Calibri"/>
                <a:cs typeface="Calibri"/>
                <a:sym typeface="Calibri"/>
              </a:defRPr>
            </a:lvl1pPr>
            <a:lvl2pPr marR="0" lvl="1" algn="l" rtl="0">
              <a:spcBef>
                <a:spcPts val="0"/>
              </a:spcBef>
              <a:spcAft>
                <a:spcPts val="0"/>
              </a:spcAft>
              <a:buSzPts val="1000"/>
              <a:buNone/>
              <a:defRPr sz="1600" b="0" i="0" u="none" strike="noStrike" cap="none">
                <a:solidFill>
                  <a:schemeClr val="dk1"/>
                </a:solidFill>
                <a:latin typeface="Arial"/>
                <a:ea typeface="Arial"/>
                <a:cs typeface="Arial"/>
                <a:sym typeface="Arial"/>
              </a:defRPr>
            </a:lvl2pPr>
            <a:lvl3pPr marR="0" lvl="2" algn="l" rtl="0">
              <a:spcBef>
                <a:spcPts val="0"/>
              </a:spcBef>
              <a:spcAft>
                <a:spcPts val="0"/>
              </a:spcAft>
              <a:buSzPts val="1000"/>
              <a:buNone/>
              <a:defRPr sz="1600" b="0" i="0" u="none" strike="noStrike" cap="none">
                <a:solidFill>
                  <a:schemeClr val="dk1"/>
                </a:solidFill>
                <a:latin typeface="Arial"/>
                <a:ea typeface="Arial"/>
                <a:cs typeface="Arial"/>
                <a:sym typeface="Arial"/>
              </a:defRPr>
            </a:lvl3pPr>
            <a:lvl4pPr marR="0" lvl="3" algn="l" rtl="0">
              <a:spcBef>
                <a:spcPts val="0"/>
              </a:spcBef>
              <a:spcAft>
                <a:spcPts val="0"/>
              </a:spcAft>
              <a:buSzPts val="1000"/>
              <a:buNone/>
              <a:defRPr sz="1600" b="0" i="0" u="none" strike="noStrike" cap="none">
                <a:solidFill>
                  <a:schemeClr val="dk1"/>
                </a:solidFill>
                <a:latin typeface="Arial"/>
                <a:ea typeface="Arial"/>
                <a:cs typeface="Arial"/>
                <a:sym typeface="Arial"/>
              </a:defRPr>
            </a:lvl4pPr>
            <a:lvl5pPr marR="0" lvl="4" algn="l" rtl="0">
              <a:spcBef>
                <a:spcPts val="0"/>
              </a:spcBef>
              <a:spcAft>
                <a:spcPts val="0"/>
              </a:spcAft>
              <a:buSzPts val="1000"/>
              <a:buNone/>
              <a:defRPr sz="1600" b="0" i="0" u="none" strike="noStrike" cap="none">
                <a:solidFill>
                  <a:schemeClr val="dk1"/>
                </a:solidFill>
                <a:latin typeface="Arial"/>
                <a:ea typeface="Arial"/>
                <a:cs typeface="Arial"/>
                <a:sym typeface="Arial"/>
              </a:defRPr>
            </a:lvl5pPr>
            <a:lvl6pPr marR="0" lvl="5" algn="l" rtl="0">
              <a:spcBef>
                <a:spcPts val="0"/>
              </a:spcBef>
              <a:spcAft>
                <a:spcPts val="0"/>
              </a:spcAft>
              <a:buSzPts val="1000"/>
              <a:buNone/>
              <a:defRPr sz="1600" b="0" i="0" u="none" strike="noStrike" cap="none">
                <a:solidFill>
                  <a:schemeClr val="dk1"/>
                </a:solidFill>
                <a:latin typeface="Arial"/>
                <a:ea typeface="Arial"/>
                <a:cs typeface="Arial"/>
                <a:sym typeface="Arial"/>
              </a:defRPr>
            </a:lvl6pPr>
            <a:lvl7pPr marR="0" lvl="6" algn="l" rtl="0">
              <a:spcBef>
                <a:spcPts val="0"/>
              </a:spcBef>
              <a:spcAft>
                <a:spcPts val="0"/>
              </a:spcAft>
              <a:buSzPts val="1000"/>
              <a:buNone/>
              <a:defRPr sz="1600" b="0" i="0" u="none" strike="noStrike" cap="none">
                <a:solidFill>
                  <a:schemeClr val="dk1"/>
                </a:solidFill>
                <a:latin typeface="Arial"/>
                <a:ea typeface="Arial"/>
                <a:cs typeface="Arial"/>
                <a:sym typeface="Arial"/>
              </a:defRPr>
            </a:lvl7pPr>
            <a:lvl8pPr marR="0" lvl="7" algn="l" rtl="0">
              <a:spcBef>
                <a:spcPts val="0"/>
              </a:spcBef>
              <a:spcAft>
                <a:spcPts val="0"/>
              </a:spcAft>
              <a:buSzPts val="1000"/>
              <a:buNone/>
              <a:defRPr sz="1600" b="0" i="0" u="none" strike="noStrike" cap="none">
                <a:solidFill>
                  <a:schemeClr val="dk1"/>
                </a:solidFill>
                <a:latin typeface="Arial"/>
                <a:ea typeface="Arial"/>
                <a:cs typeface="Arial"/>
                <a:sym typeface="Arial"/>
              </a:defRPr>
            </a:lvl8pPr>
            <a:lvl9pPr marR="0" lvl="8" algn="l" rtl="0">
              <a:spcBef>
                <a:spcPts val="0"/>
              </a:spcBef>
              <a:spcAft>
                <a:spcPts val="0"/>
              </a:spcAft>
              <a:buSzPts val="1000"/>
              <a:buNone/>
              <a:defRPr sz="1600" b="0" i="0" u="none" strike="noStrike" cap="none">
                <a:solidFill>
                  <a:schemeClr val="dk1"/>
                </a:solidFill>
                <a:latin typeface="Arial"/>
                <a:ea typeface="Arial"/>
                <a:cs typeface="Arial"/>
                <a:sym typeface="Arial"/>
              </a:defRPr>
            </a:lvl9pPr>
          </a:lstStyle>
          <a:p>
            <a:endParaRPr/>
          </a:p>
        </p:txBody>
      </p:sp>
      <p:sp>
        <p:nvSpPr>
          <p:cNvPr id="53" name="Google Shape;53;p13"/>
          <p:cNvSpPr txBox="1">
            <a:spLocks noGrp="1"/>
          </p:cNvSpPr>
          <p:nvPr>
            <p:ph type="sldNum" idx="12"/>
          </p:nvPr>
        </p:nvSpPr>
        <p:spPr>
          <a:xfrm>
            <a:off x="6552685" y="4767359"/>
            <a:ext cx="2134200" cy="273900"/>
          </a:xfrm>
          <a:prstGeom prst="rect">
            <a:avLst/>
          </a:prstGeom>
          <a:noFill/>
          <a:ln>
            <a:noFill/>
          </a:ln>
        </p:spPr>
        <p:txBody>
          <a:bodyPr spcFirstLastPara="1" wrap="square" lIns="81625" tIns="40800" rIns="81625" bIns="40800" anchor="ctr" anchorCtr="0">
            <a:noAutofit/>
          </a:bodyPr>
          <a:lstStyle>
            <a:lvl1pPr marL="0" marR="0" lvl="0" indent="0" algn="r" rtl="0">
              <a:spcBef>
                <a:spcPts val="0"/>
              </a:spcBef>
              <a:spcAft>
                <a:spcPts val="0"/>
              </a:spcAft>
              <a:buNone/>
              <a:defRPr sz="1000" b="0" i="0" u="none" strike="noStrike" cap="none">
                <a:solidFill>
                  <a:srgbClr val="939393"/>
                </a:solidFill>
                <a:latin typeface="Calibri"/>
                <a:ea typeface="Calibri"/>
                <a:cs typeface="Calibri"/>
                <a:sym typeface="Calibri"/>
              </a:defRPr>
            </a:lvl1pPr>
            <a:lvl2pPr marL="0" marR="0" lvl="1" indent="0" algn="r" rtl="0">
              <a:spcBef>
                <a:spcPts val="0"/>
              </a:spcBef>
              <a:spcAft>
                <a:spcPts val="0"/>
              </a:spcAft>
              <a:buNone/>
              <a:defRPr sz="1000" b="0" i="0" u="none" strike="noStrike" cap="none">
                <a:solidFill>
                  <a:srgbClr val="939393"/>
                </a:solidFill>
                <a:latin typeface="Calibri"/>
                <a:ea typeface="Calibri"/>
                <a:cs typeface="Calibri"/>
                <a:sym typeface="Calibri"/>
              </a:defRPr>
            </a:lvl2pPr>
            <a:lvl3pPr marL="0" marR="0" lvl="2" indent="0" algn="r" rtl="0">
              <a:spcBef>
                <a:spcPts val="0"/>
              </a:spcBef>
              <a:spcAft>
                <a:spcPts val="0"/>
              </a:spcAft>
              <a:buNone/>
              <a:defRPr sz="1000" b="0" i="0" u="none" strike="noStrike" cap="none">
                <a:solidFill>
                  <a:srgbClr val="939393"/>
                </a:solidFill>
                <a:latin typeface="Calibri"/>
                <a:ea typeface="Calibri"/>
                <a:cs typeface="Calibri"/>
                <a:sym typeface="Calibri"/>
              </a:defRPr>
            </a:lvl3pPr>
            <a:lvl4pPr marL="0" marR="0" lvl="3" indent="0" algn="r" rtl="0">
              <a:spcBef>
                <a:spcPts val="0"/>
              </a:spcBef>
              <a:spcAft>
                <a:spcPts val="0"/>
              </a:spcAft>
              <a:buNone/>
              <a:defRPr sz="1000" b="0" i="0" u="none" strike="noStrike" cap="none">
                <a:solidFill>
                  <a:srgbClr val="939393"/>
                </a:solidFill>
                <a:latin typeface="Calibri"/>
                <a:ea typeface="Calibri"/>
                <a:cs typeface="Calibri"/>
                <a:sym typeface="Calibri"/>
              </a:defRPr>
            </a:lvl4pPr>
            <a:lvl5pPr marL="0" marR="0" lvl="4" indent="0" algn="r" rtl="0">
              <a:spcBef>
                <a:spcPts val="0"/>
              </a:spcBef>
              <a:spcAft>
                <a:spcPts val="0"/>
              </a:spcAft>
              <a:buNone/>
              <a:defRPr sz="1000" b="0" i="0" u="none" strike="noStrike" cap="none">
                <a:solidFill>
                  <a:srgbClr val="939393"/>
                </a:solidFill>
                <a:latin typeface="Calibri"/>
                <a:ea typeface="Calibri"/>
                <a:cs typeface="Calibri"/>
                <a:sym typeface="Calibri"/>
              </a:defRPr>
            </a:lvl5pPr>
            <a:lvl6pPr marL="0" marR="0" lvl="5" indent="0" algn="r" rtl="0">
              <a:spcBef>
                <a:spcPts val="0"/>
              </a:spcBef>
              <a:spcAft>
                <a:spcPts val="0"/>
              </a:spcAft>
              <a:buNone/>
              <a:defRPr sz="1000" b="0" i="0" u="none" strike="noStrike" cap="none">
                <a:solidFill>
                  <a:srgbClr val="939393"/>
                </a:solidFill>
                <a:latin typeface="Calibri"/>
                <a:ea typeface="Calibri"/>
                <a:cs typeface="Calibri"/>
                <a:sym typeface="Calibri"/>
              </a:defRPr>
            </a:lvl6pPr>
            <a:lvl7pPr marL="0" marR="0" lvl="6" indent="0" algn="r" rtl="0">
              <a:spcBef>
                <a:spcPts val="0"/>
              </a:spcBef>
              <a:spcAft>
                <a:spcPts val="0"/>
              </a:spcAft>
              <a:buNone/>
              <a:defRPr sz="1000" b="0" i="0" u="none" strike="noStrike" cap="none">
                <a:solidFill>
                  <a:srgbClr val="939393"/>
                </a:solidFill>
                <a:latin typeface="Calibri"/>
                <a:ea typeface="Calibri"/>
                <a:cs typeface="Calibri"/>
                <a:sym typeface="Calibri"/>
              </a:defRPr>
            </a:lvl7pPr>
            <a:lvl8pPr marL="0" marR="0" lvl="7" indent="0" algn="r" rtl="0">
              <a:spcBef>
                <a:spcPts val="0"/>
              </a:spcBef>
              <a:spcAft>
                <a:spcPts val="0"/>
              </a:spcAft>
              <a:buNone/>
              <a:defRPr sz="1000" b="0" i="0" u="none" strike="noStrike" cap="none">
                <a:solidFill>
                  <a:srgbClr val="939393"/>
                </a:solidFill>
                <a:latin typeface="Calibri"/>
                <a:ea typeface="Calibri"/>
                <a:cs typeface="Calibri"/>
                <a:sym typeface="Calibri"/>
              </a:defRPr>
            </a:lvl8pPr>
            <a:lvl9pPr marL="0" marR="0" lvl="8" indent="0" algn="r" rtl="0">
              <a:spcBef>
                <a:spcPts val="0"/>
              </a:spcBef>
              <a:spcAft>
                <a:spcPts val="0"/>
              </a:spcAft>
              <a:buNone/>
              <a:defRPr sz="1000" b="0" i="0" u="none" strike="noStrike" cap="none">
                <a:solidFill>
                  <a:srgbClr val="939393"/>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
        <p:nvSpPr>
          <p:cNvPr id="54" name="Google Shape;54;p13"/>
          <p:cNvSpPr txBox="1">
            <a:spLocks noGrp="1"/>
          </p:cNvSpPr>
          <p:nvPr>
            <p:ph type="body" idx="1"/>
          </p:nvPr>
        </p:nvSpPr>
        <p:spPr>
          <a:xfrm>
            <a:off x="457081" y="1199874"/>
            <a:ext cx="8229900" cy="3394800"/>
          </a:xfrm>
          <a:prstGeom prst="rect">
            <a:avLst/>
          </a:prstGeom>
          <a:noFill/>
          <a:ln>
            <a:noFill/>
          </a:ln>
        </p:spPr>
        <p:txBody>
          <a:bodyPr spcFirstLastPara="1" wrap="square" lIns="81625" tIns="40800" rIns="81625" bIns="40800" anchor="t" anchorCtr="0">
            <a:noAutofit/>
          </a:bodyPr>
          <a:lstStyle>
            <a:lvl1pPr marL="457200" marR="0" lvl="0" indent="-349250" algn="l" rtl="0">
              <a:spcBef>
                <a:spcPts val="400"/>
              </a:spcBef>
              <a:spcAft>
                <a:spcPts val="0"/>
              </a:spcAft>
              <a:buClr>
                <a:schemeClr val="accent2"/>
              </a:buClr>
              <a:buSzPts val="1900"/>
              <a:buFont typeface="Arial"/>
              <a:buChar char="•"/>
              <a:defRPr sz="1900" b="0" i="0" u="none" strike="noStrike" cap="none">
                <a:solidFill>
                  <a:schemeClr val="dk1"/>
                </a:solidFill>
                <a:latin typeface="Arial"/>
                <a:ea typeface="Arial"/>
                <a:cs typeface="Arial"/>
                <a:sym typeface="Arial"/>
              </a:defRPr>
            </a:lvl1pPr>
            <a:lvl2pPr marL="914400" marR="0" lvl="1" indent="-349250" algn="l" rtl="0">
              <a:spcBef>
                <a:spcPts val="400"/>
              </a:spcBef>
              <a:spcAft>
                <a:spcPts val="0"/>
              </a:spcAft>
              <a:buClr>
                <a:schemeClr val="lt1"/>
              </a:buClr>
              <a:buSzPts val="1900"/>
              <a:buFont typeface="Arial"/>
              <a:buChar char="•"/>
              <a:defRPr sz="1900" b="0" i="0" u="none" strike="noStrike" cap="none">
                <a:solidFill>
                  <a:schemeClr val="dk1"/>
                </a:solidFill>
                <a:latin typeface="Arial"/>
                <a:ea typeface="Arial"/>
                <a:cs typeface="Arial"/>
                <a:sym typeface="Arial"/>
              </a:defRPr>
            </a:lvl2pPr>
            <a:lvl3pPr marL="1371600" marR="0" lvl="2" indent="-349250" algn="l" rtl="0">
              <a:spcBef>
                <a:spcPts val="400"/>
              </a:spcBef>
              <a:spcAft>
                <a:spcPts val="0"/>
              </a:spcAft>
              <a:buClr>
                <a:schemeClr val="dk1"/>
              </a:buClr>
              <a:buSzPts val="1900"/>
              <a:buFont typeface="Arial"/>
              <a:buChar char="•"/>
              <a:defRPr sz="1900" b="0" i="0" u="none" strike="noStrike" cap="none">
                <a:solidFill>
                  <a:schemeClr val="dk1"/>
                </a:solidFill>
                <a:latin typeface="Arial"/>
                <a:ea typeface="Arial"/>
                <a:cs typeface="Arial"/>
                <a:sym typeface="Arial"/>
              </a:defRPr>
            </a:lvl3pPr>
            <a:lvl4pPr marL="1828800" marR="0" lvl="3" indent="-349250" algn="l" rtl="0">
              <a:spcBef>
                <a:spcPts val="400"/>
              </a:spcBef>
              <a:spcAft>
                <a:spcPts val="0"/>
              </a:spcAft>
              <a:buClr>
                <a:schemeClr val="dk1"/>
              </a:buClr>
              <a:buSzPts val="1900"/>
              <a:buFont typeface="Arial"/>
              <a:buChar char="–"/>
              <a:defRPr sz="1900" b="0" i="0" u="none" strike="noStrike" cap="none">
                <a:solidFill>
                  <a:schemeClr val="dk1"/>
                </a:solidFill>
                <a:latin typeface="Arial"/>
                <a:ea typeface="Arial"/>
                <a:cs typeface="Arial"/>
                <a:sym typeface="Arial"/>
              </a:defRPr>
            </a:lvl4pPr>
            <a:lvl5pPr marL="2286000" marR="0" lvl="4" indent="-349250" algn="l" rtl="0">
              <a:spcBef>
                <a:spcPts val="400"/>
              </a:spcBef>
              <a:spcAft>
                <a:spcPts val="0"/>
              </a:spcAft>
              <a:buClr>
                <a:schemeClr val="dk1"/>
              </a:buClr>
              <a:buSzPts val="1900"/>
              <a:buFont typeface="Arial"/>
              <a:buChar char="»"/>
              <a:defRPr sz="1900" b="0" i="0" u="none" strike="noStrike" cap="none">
                <a:solidFill>
                  <a:schemeClr val="dk1"/>
                </a:solidFill>
                <a:latin typeface="Arial"/>
                <a:ea typeface="Arial"/>
                <a:cs typeface="Arial"/>
                <a:sym typeface="Arial"/>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pic>
        <p:nvPicPr>
          <p:cNvPr id="55" name="Google Shape;55;p13" descr="BLMARK_4 COL_BLRED_18mm.eps"/>
          <p:cNvPicPr preferRelativeResize="0"/>
          <p:nvPr/>
        </p:nvPicPr>
        <p:blipFill rotWithShape="1">
          <a:blip r:embed="rId12">
            <a:alphaModFix/>
          </a:blip>
          <a:srcRect/>
          <a:stretch/>
        </p:blipFill>
        <p:spPr>
          <a:xfrm>
            <a:off x="8592885" y="114274"/>
            <a:ext cx="404706" cy="787990"/>
          </a:xfrm>
          <a:prstGeom prst="rect">
            <a:avLst/>
          </a:prstGeom>
          <a:noFill/>
          <a:ln>
            <a:noFill/>
          </a:ln>
        </p:spPr>
      </p:pic>
      <p:pic>
        <p:nvPicPr>
          <p:cNvPr id="56" name="Google Shape;56;p13" descr="BLMARK_4 COL_BLRED_18mm.eps"/>
          <p:cNvPicPr preferRelativeResize="0"/>
          <p:nvPr/>
        </p:nvPicPr>
        <p:blipFill rotWithShape="1">
          <a:blip r:embed="rId12">
            <a:alphaModFix/>
          </a:blip>
          <a:srcRect/>
          <a:stretch/>
        </p:blipFill>
        <p:spPr>
          <a:xfrm>
            <a:off x="8592885" y="114274"/>
            <a:ext cx="404706" cy="78799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1" r:id="rId2"/>
    <p:sldLayoutId id="2147483662" r:id="rId3"/>
    <p:sldLayoutId id="2147483663" r:id="rId4"/>
    <p:sldLayoutId id="2147483666" r:id="rId5"/>
    <p:sldLayoutId id="2147483667" r:id="rId6"/>
    <p:sldLayoutId id="2147483668" r:id="rId7"/>
    <p:sldLayoutId id="2147483669" r:id="rId8"/>
    <p:sldLayoutId id="2147483670" r:id="rId9"/>
    <p:sldLayoutId id="2147483671"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Tree>
    <p:extLst>
      <p:ext uri="{BB962C8B-B14F-4D97-AF65-F5344CB8AC3E}">
        <p14:creationId xmlns:p14="http://schemas.microsoft.com/office/powerpoint/2010/main" val="1993919791"/>
      </p:ext>
    </p:extLst>
  </p:cSld>
  <p:clrMap bg1="lt1" tx1="dk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4" r:id="rId10"/>
    <p:sldLayoutId id="2147483705" r:id="rId11"/>
    <p:sldLayoutId id="2147483706" r:id="rId12"/>
    <p:sldLayoutId id="2147483707" r:id="rId13"/>
    <p:sldLayoutId id="2147483708" r:id="rId14"/>
    <p:sldLayoutId id="2147483709"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Tree>
    <p:extLst>
      <p:ext uri="{BB962C8B-B14F-4D97-AF65-F5344CB8AC3E}">
        <p14:creationId xmlns:p14="http://schemas.microsoft.com/office/powerpoint/2010/main" val="2879473681"/>
      </p:ext>
    </p:extLst>
  </p:cSld>
  <p:clrMap bg1="lt1" tx1="dk1" bg2="dk2" tx2="lt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 id="2147483722" r:id="rId12"/>
    <p:sldLayoutId id="2147483723" r:id="rId13"/>
    <p:sldLayoutId id="2147483724" r:id="rId14"/>
    <p:sldLayoutId id="2147483725" r:id="rId15"/>
    <p:sldLayoutId id="2147483726"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35.xml"/></Relationships>
</file>

<file path=ppt/slides/_rels/slide11.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7.xml"/><Relationship Id="rId1" Type="http://schemas.openxmlformats.org/officeDocument/2006/relationships/slideLayout" Target="../slideLayouts/slideLayout35.xml"/><Relationship Id="rId6" Type="http://schemas.openxmlformats.org/officeDocument/2006/relationships/image" Target="../media/image23.emf"/><Relationship Id="rId5" Type="http://schemas.openxmlformats.org/officeDocument/2006/relationships/image" Target="../media/image22.emf"/><Relationship Id="rId4" Type="http://schemas.openxmlformats.org/officeDocument/2006/relationships/image" Target="../media/image21.emf"/></Relationships>
</file>

<file path=ppt/slides/_rels/slide1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8.xml"/><Relationship Id="rId1" Type="http://schemas.openxmlformats.org/officeDocument/2006/relationships/slideLayout" Target="../slideLayouts/slideLayout35.xml"/><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30.xml"/></Relationships>
</file>

<file path=ppt/slides/_rels/slide14.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hyperlink" Target="http://www.bl.uk/manuscripts/Viewer.aspx?ref=or_8816_fs001r" TargetMode="External"/><Relationship Id="rId4" Type="http://schemas.openxmlformats.org/officeDocument/2006/relationships/image" Target="../media/image28.jpg"/></Relationships>
</file>

<file path=ppt/slides/_rels/slide1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3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13.xml"/><Relationship Id="rId1" Type="http://schemas.openxmlformats.org/officeDocument/2006/relationships/slideLayout" Target="../slideLayouts/slideLayout4.xml"/><Relationship Id="rId5" Type="http://schemas.openxmlformats.org/officeDocument/2006/relationships/image" Target="../media/image36.jpeg"/><Relationship Id="rId4" Type="http://schemas.openxmlformats.org/officeDocument/2006/relationships/image" Target="../media/image35.jpg"/></Relationships>
</file>

<file path=ppt/slides/_rels/slide23.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hyperlink" Target="https://chat.openai.com/" TargetMode="External"/><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hyperlink" Target="https://www.craiyon.com/" TargetMode="Externa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19"/>
          <p:cNvSpPr txBox="1">
            <a:spLocks noGrp="1"/>
          </p:cNvSpPr>
          <p:nvPr>
            <p:ph type="ctrTitle"/>
          </p:nvPr>
        </p:nvSpPr>
        <p:spPr>
          <a:prstGeom prst="rect">
            <a:avLst/>
          </a:prstGeom>
        </p:spPr>
        <p:txBody>
          <a:bodyPr spcFirstLastPara="1" wrap="square" lIns="81625" tIns="40800" rIns="81625" bIns="40800" anchor="t" anchorCtr="0">
            <a:noAutofit/>
          </a:bodyPr>
          <a:lstStyle/>
          <a:p>
            <a:pPr lvl="0"/>
            <a:r>
              <a:rPr lang="en-GB" dirty="0">
                <a:latin typeface="Calibri"/>
                <a:ea typeface="Calibri"/>
                <a:cs typeface="Calibri"/>
                <a:sym typeface="Calibri"/>
              </a:rPr>
              <a:t>Building bridges: AI, ML and libraries</a:t>
            </a:r>
          </a:p>
        </p:txBody>
      </p:sp>
      <p:sp>
        <p:nvSpPr>
          <p:cNvPr id="97" name="Google Shape;97;p19"/>
          <p:cNvSpPr txBox="1">
            <a:spLocks noGrp="1"/>
          </p:cNvSpPr>
          <p:nvPr>
            <p:ph type="subTitle" idx="1"/>
          </p:nvPr>
        </p:nvSpPr>
        <p:spPr>
          <a:xfrm>
            <a:off x="514216" y="2756815"/>
            <a:ext cx="6343784" cy="1314000"/>
          </a:xfrm>
          <a:prstGeom prst="rect">
            <a:avLst/>
          </a:prstGeom>
        </p:spPr>
        <p:txBody>
          <a:bodyPr spcFirstLastPara="1" wrap="square" lIns="81625" tIns="40800" rIns="81625" bIns="40800" anchor="t" anchorCtr="0">
            <a:noAutofit/>
          </a:bodyPr>
          <a:lstStyle/>
          <a:p>
            <a:pPr marL="0" indent="0"/>
            <a:r>
              <a:rPr lang="en-GB" dirty="0">
                <a:solidFill>
                  <a:srgbClr val="FFFFFF"/>
                </a:solidFill>
                <a:latin typeface="Calibri"/>
                <a:ea typeface="Calibri"/>
                <a:cs typeface="Calibri"/>
                <a:sym typeface="Calibri"/>
              </a:rPr>
              <a:t>Library Technology Conclave LTC2023, Ashoka University</a:t>
            </a:r>
          </a:p>
          <a:p>
            <a:pPr marL="0" lvl="0" indent="0" algn="l" rtl="0">
              <a:spcBef>
                <a:spcPts val="400"/>
              </a:spcBef>
              <a:spcAft>
                <a:spcPts val="0"/>
              </a:spcAft>
              <a:buNone/>
            </a:pPr>
            <a:endParaRPr dirty="0">
              <a:solidFill>
                <a:srgbClr val="FFFFFF"/>
              </a:solidFill>
              <a:latin typeface="Calibri"/>
              <a:ea typeface="Calibri"/>
              <a:cs typeface="Calibri"/>
              <a:sym typeface="Calibri"/>
            </a:endParaRPr>
          </a:p>
          <a:p>
            <a:pPr marL="0" lvl="0" indent="0" algn="l" rtl="0">
              <a:spcBef>
                <a:spcPts val="400"/>
              </a:spcBef>
              <a:spcAft>
                <a:spcPts val="0"/>
              </a:spcAft>
              <a:buNone/>
            </a:pPr>
            <a:r>
              <a:rPr lang="en-GB" dirty="0">
                <a:solidFill>
                  <a:srgbClr val="FFFFFF"/>
                </a:solidFill>
                <a:latin typeface="Calibri"/>
                <a:ea typeface="Calibri"/>
                <a:cs typeface="Calibri"/>
                <a:sym typeface="Calibri"/>
              </a:rPr>
              <a:t>Dr Mia Ridge, Digital Curator</a:t>
            </a:r>
            <a:endParaRPr dirty="0">
              <a:solidFill>
                <a:srgbClr val="FFFFFF"/>
              </a:solidFill>
              <a:latin typeface="Calibri"/>
              <a:ea typeface="Calibri"/>
              <a:cs typeface="Calibri"/>
              <a:sym typeface="Calibri"/>
            </a:endParaRPr>
          </a:p>
          <a:p>
            <a:pPr marL="0" lvl="0" indent="0" algn="l" rtl="0">
              <a:spcBef>
                <a:spcPts val="400"/>
              </a:spcBef>
              <a:spcAft>
                <a:spcPts val="0"/>
              </a:spcAft>
              <a:buNone/>
            </a:pPr>
            <a:r>
              <a:rPr lang="en-GB" dirty="0">
                <a:solidFill>
                  <a:srgbClr val="FFFFFF"/>
                </a:solidFill>
                <a:latin typeface="Calibri"/>
                <a:ea typeface="Calibri"/>
                <a:cs typeface="Calibri"/>
                <a:sym typeface="Calibri"/>
              </a:rPr>
              <a:t>British Library Digital Research Team</a:t>
            </a:r>
            <a:endParaRPr dirty="0">
              <a:solidFill>
                <a:srgbClr val="FFFFFF"/>
              </a:solidFill>
              <a:latin typeface="Calibri"/>
              <a:ea typeface="Calibri"/>
              <a:cs typeface="Calibri"/>
              <a:sym typeface="Calibri"/>
            </a:endParaRPr>
          </a:p>
          <a:p>
            <a:pPr marL="0" lvl="0" indent="0" algn="l" rtl="0">
              <a:spcBef>
                <a:spcPts val="400"/>
              </a:spcBef>
              <a:spcAft>
                <a:spcPts val="0"/>
              </a:spcAft>
              <a:buNone/>
            </a:pPr>
            <a:r>
              <a:rPr lang="en-GB" dirty="0">
                <a:solidFill>
                  <a:srgbClr val="FFFFFF"/>
                </a:solidFill>
                <a:latin typeface="Calibri"/>
                <a:ea typeface="Calibri"/>
                <a:cs typeface="Calibri"/>
                <a:sym typeface="Calibri"/>
              </a:rPr>
              <a:t>Co-Investigator, </a:t>
            </a:r>
            <a:r>
              <a:rPr lang="en-GB" i="1" dirty="0">
                <a:solidFill>
                  <a:srgbClr val="FFFFFF"/>
                </a:solidFill>
                <a:latin typeface="Calibri"/>
                <a:ea typeface="Calibri"/>
                <a:cs typeface="Calibri"/>
                <a:sym typeface="Calibri"/>
              </a:rPr>
              <a:t>Living with Machines</a:t>
            </a:r>
            <a:endParaRPr i="1" dirty="0">
              <a:solidFill>
                <a:srgbClr val="FFFFFF"/>
              </a:solidFill>
              <a:latin typeface="Calibri"/>
              <a:ea typeface="Calibri"/>
              <a:cs typeface="Calibri"/>
              <a:sym typeface="Calibri"/>
            </a:endParaRPr>
          </a:p>
          <a:p>
            <a:pPr marL="0" indent="0"/>
            <a:r>
              <a:rPr lang="en-GB" dirty="0">
                <a:solidFill>
                  <a:srgbClr val="FFFFFF"/>
                </a:solidFill>
                <a:latin typeface="Calibri"/>
                <a:ea typeface="Calibri"/>
                <a:cs typeface="Calibri"/>
                <a:sym typeface="Calibri"/>
              </a:rPr>
              <a:t>@</a:t>
            </a:r>
            <a:r>
              <a:rPr lang="en-GB" dirty="0" err="1">
                <a:solidFill>
                  <a:srgbClr val="FFFFFF"/>
                </a:solidFill>
                <a:latin typeface="Calibri"/>
                <a:ea typeface="Calibri"/>
                <a:cs typeface="Calibri"/>
                <a:sym typeface="Calibri"/>
              </a:rPr>
              <a:t>mia@hcommons.social</a:t>
            </a:r>
            <a:r>
              <a:rPr lang="en-GB" dirty="0">
                <a:solidFill>
                  <a:srgbClr val="FFFFFF"/>
                </a:solidFill>
                <a:latin typeface="Calibri"/>
                <a:ea typeface="Calibri"/>
                <a:cs typeface="Calibri"/>
                <a:sym typeface="Calibri"/>
              </a:rPr>
              <a:t> @BL_DigiSchol @LivingWMachines</a:t>
            </a:r>
            <a:endParaRPr dirty="0">
              <a:solidFill>
                <a:srgbClr val="FFFFFF"/>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DBFB0E-8385-59D7-E471-257DA02220C5}"/>
              </a:ext>
            </a:extLst>
          </p:cNvPr>
          <p:cNvSpPr>
            <a:spLocks noGrp="1"/>
          </p:cNvSpPr>
          <p:nvPr>
            <p:ph type="title"/>
          </p:nvPr>
        </p:nvSpPr>
        <p:spPr/>
        <p:txBody>
          <a:bodyPr/>
          <a:lstStyle/>
          <a:p>
            <a:r>
              <a:rPr lang="en-GB" dirty="0"/>
              <a:t>ML for bad OCR</a:t>
            </a:r>
          </a:p>
        </p:txBody>
      </p:sp>
      <p:sp>
        <p:nvSpPr>
          <p:cNvPr id="6" name="Text Placeholder 5">
            <a:extLst>
              <a:ext uri="{FF2B5EF4-FFF2-40B4-BE49-F238E27FC236}">
                <a16:creationId xmlns:a16="http://schemas.microsoft.com/office/drawing/2014/main" id="{FC979B2C-BDB5-BE39-6347-F147822B2030}"/>
              </a:ext>
            </a:extLst>
          </p:cNvPr>
          <p:cNvSpPr>
            <a:spLocks noGrp="1"/>
          </p:cNvSpPr>
          <p:nvPr>
            <p:ph type="body" idx="1"/>
          </p:nvPr>
        </p:nvSpPr>
        <p:spPr>
          <a:xfrm>
            <a:off x="637416" y="1621350"/>
            <a:ext cx="3297275" cy="2768100"/>
          </a:xfrm>
        </p:spPr>
        <p:txBody>
          <a:bodyPr/>
          <a:lstStyle/>
          <a:p>
            <a:pPr marL="101600" indent="0">
              <a:buNone/>
            </a:pPr>
            <a:r>
              <a:rPr lang="en-GB" dirty="0"/>
              <a:t>Some of our items were digitised decades ago – poor automatic transcription (OCR) hinders research</a:t>
            </a:r>
          </a:p>
          <a:p>
            <a:pPr marL="101600" indent="0">
              <a:buNone/>
            </a:pPr>
            <a:endParaRPr lang="en-GB" dirty="0"/>
          </a:p>
          <a:p>
            <a:pPr marL="101600" indent="0">
              <a:buNone/>
            </a:pPr>
            <a:r>
              <a:rPr lang="en-GB" dirty="0" err="1"/>
              <a:t>DeezyMatch</a:t>
            </a:r>
            <a:r>
              <a:rPr lang="en-GB" dirty="0"/>
              <a:t> improves search</a:t>
            </a:r>
          </a:p>
        </p:txBody>
      </p:sp>
      <p:pic>
        <p:nvPicPr>
          <p:cNvPr id="5" name="Picture 4">
            <a:extLst>
              <a:ext uri="{FF2B5EF4-FFF2-40B4-BE49-F238E27FC236}">
                <a16:creationId xmlns:a16="http://schemas.microsoft.com/office/drawing/2014/main" id="{D6A1535E-846D-35E2-8560-542572E60E8D}"/>
              </a:ext>
            </a:extLst>
          </p:cNvPr>
          <p:cNvPicPr>
            <a:picLocks noChangeAspect="1"/>
          </p:cNvPicPr>
          <p:nvPr/>
        </p:nvPicPr>
        <p:blipFill>
          <a:blip r:embed="rId3"/>
          <a:stretch>
            <a:fillRect/>
          </a:stretch>
        </p:blipFill>
        <p:spPr>
          <a:xfrm>
            <a:off x="4272232" y="0"/>
            <a:ext cx="4871768" cy="5143500"/>
          </a:xfrm>
          <a:prstGeom prst="rect">
            <a:avLst/>
          </a:prstGeom>
        </p:spPr>
      </p:pic>
    </p:spTree>
    <p:extLst>
      <p:ext uri="{BB962C8B-B14F-4D97-AF65-F5344CB8AC3E}">
        <p14:creationId xmlns:p14="http://schemas.microsoft.com/office/powerpoint/2010/main" val="15445306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93AD2C-3E5C-A940-A2BF-EB308265953B}"/>
              </a:ext>
            </a:extLst>
          </p:cNvPr>
          <p:cNvSpPr>
            <a:spLocks noGrp="1"/>
          </p:cNvSpPr>
          <p:nvPr>
            <p:ph type="title"/>
          </p:nvPr>
        </p:nvSpPr>
        <p:spPr/>
        <p:txBody>
          <a:bodyPr/>
          <a:lstStyle/>
          <a:p>
            <a:r>
              <a:rPr lang="en-US" dirty="0"/>
              <a:t>Finding place names in texts (toponym resolution)</a:t>
            </a:r>
          </a:p>
        </p:txBody>
      </p:sp>
      <p:sp>
        <p:nvSpPr>
          <p:cNvPr id="5" name="Text Placeholder 4">
            <a:extLst>
              <a:ext uri="{FF2B5EF4-FFF2-40B4-BE49-F238E27FC236}">
                <a16:creationId xmlns:a16="http://schemas.microsoft.com/office/drawing/2014/main" id="{7133B5A3-84C0-84C4-9B74-C7CCC0DDE940}"/>
              </a:ext>
            </a:extLst>
          </p:cNvPr>
          <p:cNvSpPr>
            <a:spLocks noGrp="1"/>
          </p:cNvSpPr>
          <p:nvPr>
            <p:ph type="body" idx="1"/>
          </p:nvPr>
        </p:nvSpPr>
        <p:spPr/>
        <p:txBody>
          <a:bodyPr/>
          <a:lstStyle/>
          <a:p>
            <a:endParaRPr lang="en-GB"/>
          </a:p>
        </p:txBody>
      </p:sp>
      <p:pic>
        <p:nvPicPr>
          <p:cNvPr id="3" name="Picture 2"/>
          <p:cNvPicPr>
            <a:picLocks noChangeAspect="1"/>
          </p:cNvPicPr>
          <p:nvPr/>
        </p:nvPicPr>
        <p:blipFill>
          <a:blip r:embed="rId3"/>
          <a:stretch>
            <a:fillRect/>
          </a:stretch>
        </p:blipFill>
        <p:spPr>
          <a:xfrm>
            <a:off x="212097" y="1447191"/>
            <a:ext cx="4957514" cy="1605767"/>
          </a:xfrm>
          <a:prstGeom prst="rect">
            <a:avLst/>
          </a:prstGeom>
        </p:spPr>
      </p:pic>
      <p:pic>
        <p:nvPicPr>
          <p:cNvPr id="4" name="Picture 3"/>
          <p:cNvPicPr>
            <a:picLocks noChangeAspect="1"/>
          </p:cNvPicPr>
          <p:nvPr/>
        </p:nvPicPr>
        <p:blipFill>
          <a:blip r:embed="rId4"/>
          <a:stretch>
            <a:fillRect/>
          </a:stretch>
        </p:blipFill>
        <p:spPr>
          <a:xfrm>
            <a:off x="202868" y="3298453"/>
            <a:ext cx="4955407" cy="1641449"/>
          </a:xfrm>
          <a:prstGeom prst="rect">
            <a:avLst/>
          </a:prstGeom>
        </p:spPr>
      </p:pic>
      <p:pic>
        <p:nvPicPr>
          <p:cNvPr id="8" name="Picture 7"/>
          <p:cNvPicPr>
            <a:picLocks noChangeAspect="1"/>
          </p:cNvPicPr>
          <p:nvPr/>
        </p:nvPicPr>
        <p:blipFill>
          <a:blip r:embed="rId5"/>
          <a:stretch>
            <a:fillRect/>
          </a:stretch>
        </p:blipFill>
        <p:spPr>
          <a:xfrm>
            <a:off x="5404450" y="1447191"/>
            <a:ext cx="1640823" cy="1641631"/>
          </a:xfrm>
          <a:prstGeom prst="rect">
            <a:avLst/>
          </a:prstGeom>
        </p:spPr>
      </p:pic>
      <p:pic>
        <p:nvPicPr>
          <p:cNvPr id="9" name="Picture 8"/>
          <p:cNvPicPr>
            <a:picLocks noChangeAspect="1"/>
          </p:cNvPicPr>
          <p:nvPr/>
        </p:nvPicPr>
        <p:blipFill>
          <a:blip r:embed="rId6"/>
          <a:stretch>
            <a:fillRect/>
          </a:stretch>
        </p:blipFill>
        <p:spPr>
          <a:xfrm>
            <a:off x="5404450" y="3298453"/>
            <a:ext cx="1644666" cy="1641631"/>
          </a:xfrm>
          <a:prstGeom prst="rect">
            <a:avLst/>
          </a:prstGeom>
        </p:spPr>
      </p:pic>
      <p:sp>
        <p:nvSpPr>
          <p:cNvPr id="10" name="Rectangle 9"/>
          <p:cNvSpPr/>
          <p:nvPr/>
        </p:nvSpPr>
        <p:spPr>
          <a:xfrm>
            <a:off x="212098" y="3059378"/>
            <a:ext cx="4571314" cy="189732"/>
          </a:xfrm>
          <a:prstGeom prst="rect">
            <a:avLst/>
          </a:prstGeom>
        </p:spPr>
        <p:txBody>
          <a:bodyPr>
            <a:spAutoFit/>
          </a:bodyPr>
          <a:lstStyle/>
          <a:p>
            <a:endParaRPr lang="en-GB" sz="230" dirty="0">
              <a:latin typeface="Calibri" panose="020F0502020204030204" pitchFamily="34" charset="0"/>
            </a:endParaRPr>
          </a:p>
          <a:p>
            <a:r>
              <a:rPr lang="en-GB" sz="403" i="1" dirty="0">
                <a:latin typeface="Calibri" panose="020F0502020204030204" pitchFamily="34" charset="0"/>
              </a:rPr>
              <a:t>Poole &amp; Dorset Herald</a:t>
            </a:r>
            <a:r>
              <a:rPr lang="en-GB" sz="403" dirty="0">
                <a:latin typeface="Calibri" panose="020F0502020204030204" pitchFamily="34" charset="0"/>
              </a:rPr>
              <a:t>(November 23, 1882), </a:t>
            </a:r>
            <a:r>
              <a:rPr lang="en-GB" sz="403" i="1" dirty="0">
                <a:latin typeface="Calibri" panose="020F0502020204030204" pitchFamily="34" charset="0"/>
              </a:rPr>
              <a:t>British Newspaper Archives</a:t>
            </a:r>
            <a:endParaRPr lang="en-GB" sz="403" dirty="0"/>
          </a:p>
        </p:txBody>
      </p:sp>
      <p:sp>
        <p:nvSpPr>
          <p:cNvPr id="11" name="Rectangle 10"/>
          <p:cNvSpPr/>
          <p:nvPr/>
        </p:nvSpPr>
        <p:spPr>
          <a:xfrm>
            <a:off x="212098" y="4939902"/>
            <a:ext cx="4571314" cy="189732"/>
          </a:xfrm>
          <a:prstGeom prst="rect">
            <a:avLst/>
          </a:prstGeom>
        </p:spPr>
        <p:txBody>
          <a:bodyPr>
            <a:spAutoFit/>
          </a:bodyPr>
          <a:lstStyle/>
          <a:p>
            <a:endParaRPr lang="en-GB" sz="230" dirty="0">
              <a:latin typeface="Calibri" panose="020F0502020204030204" pitchFamily="34" charset="0"/>
            </a:endParaRPr>
          </a:p>
          <a:p>
            <a:r>
              <a:rPr lang="en-GB" sz="403" i="1" dirty="0">
                <a:latin typeface="Calibri" panose="020F0502020204030204" pitchFamily="34" charset="0"/>
              </a:rPr>
              <a:t>Eastern Morning News</a:t>
            </a:r>
            <a:r>
              <a:rPr lang="en-GB" sz="403" dirty="0">
                <a:latin typeface="Calibri" panose="020F0502020204030204" pitchFamily="34" charset="0"/>
              </a:rPr>
              <a:t>(September 7, 1889),</a:t>
            </a:r>
            <a:r>
              <a:rPr lang="en-GB" sz="403" i="1" dirty="0">
                <a:latin typeface="Calibri" panose="020F0502020204030204" pitchFamily="34" charset="0"/>
              </a:rPr>
              <a:t>British Newspaper Archives</a:t>
            </a:r>
            <a:endParaRPr lang="en-GB" sz="403" dirty="0"/>
          </a:p>
        </p:txBody>
      </p:sp>
    </p:spTree>
    <p:extLst>
      <p:ext uri="{BB962C8B-B14F-4D97-AF65-F5344CB8AC3E}">
        <p14:creationId xmlns:p14="http://schemas.microsoft.com/office/powerpoint/2010/main" val="30861108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6" name="Google Shape;296;p45"/>
          <p:cNvSpPr txBox="1">
            <a:spLocks noGrp="1"/>
          </p:cNvSpPr>
          <p:nvPr>
            <p:ph type="title"/>
          </p:nvPr>
        </p:nvSpPr>
        <p:spPr>
          <a:prstGeom prst="rect">
            <a:avLst/>
          </a:prstGeom>
          <a:noFill/>
          <a:ln>
            <a:noFill/>
          </a:ln>
        </p:spPr>
        <p:txBody>
          <a:bodyPr spcFirstLastPara="1" wrap="square" lIns="26375" tIns="13175" rIns="26375" bIns="13175" anchor="t" anchorCtr="0">
            <a:noAutofit/>
          </a:bodyPr>
          <a:lstStyle/>
          <a:p>
            <a:pPr marL="0" lvl="0" indent="0" algn="l" rtl="0">
              <a:lnSpc>
                <a:spcPct val="115000"/>
              </a:lnSpc>
              <a:spcBef>
                <a:spcPts val="2400"/>
              </a:spcBef>
              <a:spcAft>
                <a:spcPts val="600"/>
              </a:spcAft>
              <a:buClr>
                <a:schemeClr val="dk1"/>
              </a:buClr>
              <a:buSzPts val="1100"/>
              <a:buFont typeface="Arial"/>
              <a:buNone/>
            </a:pPr>
            <a:r>
              <a:rPr lang="en" dirty="0"/>
              <a:t>Living Machines: linguistic methods for a study of atypical animacy</a:t>
            </a:r>
            <a:endParaRPr dirty="0"/>
          </a:p>
        </p:txBody>
      </p:sp>
      <p:sp>
        <p:nvSpPr>
          <p:cNvPr id="293" name="Google Shape;293;p45"/>
          <p:cNvSpPr txBox="1">
            <a:spLocks noGrp="1"/>
          </p:cNvSpPr>
          <p:nvPr>
            <p:ph type="body" idx="1"/>
          </p:nvPr>
        </p:nvSpPr>
        <p:spPr>
          <a:xfrm>
            <a:off x="654200" y="1995900"/>
            <a:ext cx="4807420" cy="2768100"/>
          </a:xfrm>
          <a:prstGeom prst="rect">
            <a:avLst/>
          </a:prstGeom>
          <a:noFill/>
          <a:ln>
            <a:noFill/>
          </a:ln>
        </p:spPr>
        <p:txBody>
          <a:bodyPr spcFirstLastPara="1" wrap="square" lIns="26375" tIns="13175" rIns="26375" bIns="13175" anchor="t" anchorCtr="0">
            <a:noAutofit/>
          </a:bodyPr>
          <a:lstStyle/>
          <a:p>
            <a:pPr marL="0" lvl="0" indent="0" algn="l" rtl="0">
              <a:lnSpc>
                <a:spcPct val="90000"/>
              </a:lnSpc>
              <a:spcBef>
                <a:spcPts val="700"/>
              </a:spcBef>
              <a:spcAft>
                <a:spcPts val="0"/>
              </a:spcAft>
              <a:buSzPts val="2000"/>
              <a:buNone/>
            </a:pPr>
            <a:r>
              <a:rPr lang="en" dirty="0"/>
              <a:t>When are inanimate objects - machines - given animate attributes?</a:t>
            </a:r>
            <a:endParaRPr dirty="0"/>
          </a:p>
        </p:txBody>
      </p:sp>
      <p:pic>
        <p:nvPicPr>
          <p:cNvPr id="294" name="Google Shape;294;p45" descr="https://images.deepai.org/publication-preview/living-machines-a-study-of-atypical-animacy-page-1-medium.jpg"/>
          <p:cNvPicPr preferRelativeResize="0"/>
          <p:nvPr/>
        </p:nvPicPr>
        <p:blipFill rotWithShape="1">
          <a:blip r:embed="rId3">
            <a:alphaModFix/>
          </a:blip>
          <a:srcRect l="11707" t="29593" b="34284"/>
          <a:stretch/>
        </p:blipFill>
        <p:spPr>
          <a:xfrm>
            <a:off x="5936000" y="1522050"/>
            <a:ext cx="3208000" cy="1857900"/>
          </a:xfrm>
          <a:prstGeom prst="rect">
            <a:avLst/>
          </a:prstGeom>
          <a:noFill/>
          <a:ln>
            <a:noFill/>
          </a:ln>
        </p:spPr>
      </p:pic>
      <p:pic>
        <p:nvPicPr>
          <p:cNvPr id="295" name="Google Shape;295;p45"/>
          <p:cNvPicPr preferRelativeResize="0"/>
          <p:nvPr/>
        </p:nvPicPr>
        <p:blipFill rotWithShape="1">
          <a:blip r:embed="rId4">
            <a:alphaModFix/>
          </a:blip>
          <a:srcRect/>
          <a:stretch/>
        </p:blipFill>
        <p:spPr>
          <a:xfrm>
            <a:off x="637425" y="3047167"/>
            <a:ext cx="7763100" cy="26911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53"/>
          <p:cNvSpPr txBox="1"/>
          <p:nvPr/>
        </p:nvSpPr>
        <p:spPr>
          <a:xfrm>
            <a:off x="681310" y="393521"/>
            <a:ext cx="7886700" cy="994200"/>
          </a:xfrm>
          <a:prstGeom prst="rect">
            <a:avLst/>
          </a:prstGeom>
          <a:noFill/>
          <a:ln>
            <a:noFill/>
          </a:ln>
        </p:spPr>
        <p:txBody>
          <a:bodyPr spcFirstLastPara="1" wrap="square" lIns="26375" tIns="13175" rIns="26375" bIns="13175" anchor="t" anchorCtr="0">
            <a:noAutofit/>
          </a:bodyPr>
          <a:lstStyle/>
          <a:p>
            <a:pPr marL="0" marR="0" lvl="0" indent="0" algn="l" rtl="0">
              <a:lnSpc>
                <a:spcPct val="90000"/>
              </a:lnSpc>
              <a:spcBef>
                <a:spcPts val="0"/>
              </a:spcBef>
              <a:spcAft>
                <a:spcPts val="0"/>
              </a:spcAft>
              <a:buClr>
                <a:schemeClr val="accent5"/>
              </a:buClr>
              <a:buSzPts val="2900"/>
              <a:buFont typeface="Work Sans"/>
              <a:buNone/>
            </a:pPr>
            <a:r>
              <a:rPr lang="en" sz="2900" b="1" i="0" u="none" strike="noStrike" cap="none">
                <a:solidFill>
                  <a:schemeClr val="accent5"/>
                </a:solidFill>
                <a:latin typeface="Work Sans"/>
                <a:ea typeface="Work Sans"/>
                <a:cs typeface="Work Sans"/>
                <a:sym typeface="Work Sans"/>
              </a:rPr>
              <a:t>The </a:t>
            </a:r>
            <a:r>
              <a:rPr lang="en" sz="2900" b="1" i="1" u="none" strike="noStrike" cap="none">
                <a:solidFill>
                  <a:schemeClr val="accent5"/>
                </a:solidFill>
                <a:latin typeface="Work Sans"/>
                <a:ea typeface="Work Sans"/>
                <a:cs typeface="Work Sans"/>
                <a:sym typeface="Work Sans"/>
              </a:rPr>
              <a:t>Living with Machines</a:t>
            </a:r>
            <a:r>
              <a:rPr lang="en" sz="2900" b="1" i="0" u="none" strike="noStrike" cap="none">
                <a:solidFill>
                  <a:schemeClr val="accent5"/>
                </a:solidFill>
                <a:latin typeface="Work Sans"/>
                <a:ea typeface="Work Sans"/>
                <a:cs typeface="Work Sans"/>
                <a:sym typeface="Work Sans"/>
              </a:rPr>
              <a:t> </a:t>
            </a:r>
            <a:r>
              <a:rPr lang="en" sz="2900" b="1">
                <a:solidFill>
                  <a:schemeClr val="accent5"/>
                </a:solidFill>
                <a:latin typeface="Work Sans"/>
                <a:ea typeface="Work Sans"/>
                <a:cs typeface="Work Sans"/>
                <a:sym typeface="Work Sans"/>
              </a:rPr>
              <a:t>t</a:t>
            </a:r>
            <a:r>
              <a:rPr lang="en" sz="2900" b="1" i="0" u="none" strike="noStrike" cap="none">
                <a:solidFill>
                  <a:schemeClr val="accent5"/>
                </a:solidFill>
                <a:latin typeface="Work Sans"/>
                <a:ea typeface="Work Sans"/>
                <a:cs typeface="Work Sans"/>
                <a:sym typeface="Work Sans"/>
              </a:rPr>
              <a:t>eam includes...</a:t>
            </a:r>
            <a:endParaRPr sz="400"/>
          </a:p>
        </p:txBody>
      </p:sp>
      <p:pic>
        <p:nvPicPr>
          <p:cNvPr id="295" name="Google Shape;295;p53"/>
          <p:cNvPicPr preferRelativeResize="0"/>
          <p:nvPr/>
        </p:nvPicPr>
        <p:blipFill>
          <a:blip r:embed="rId3">
            <a:alphaModFix/>
          </a:blip>
          <a:stretch>
            <a:fillRect/>
          </a:stretch>
        </p:blipFill>
        <p:spPr>
          <a:xfrm>
            <a:off x="152400" y="1033425"/>
            <a:ext cx="8741724" cy="4174500"/>
          </a:xfrm>
          <a:prstGeom prst="rect">
            <a:avLst/>
          </a:prstGeom>
          <a:noFill/>
          <a:ln>
            <a:noFill/>
          </a:ln>
        </p:spPr>
      </p:pic>
      <p:sp>
        <p:nvSpPr>
          <p:cNvPr id="3" name="TextBox 2">
            <a:extLst>
              <a:ext uri="{FF2B5EF4-FFF2-40B4-BE49-F238E27FC236}">
                <a16:creationId xmlns:a16="http://schemas.microsoft.com/office/drawing/2014/main" id="{ABF2A84F-96FD-B0C1-9A92-EB571A301961}"/>
              </a:ext>
            </a:extLst>
          </p:cNvPr>
          <p:cNvSpPr txBox="1"/>
          <p:nvPr/>
        </p:nvSpPr>
        <p:spPr>
          <a:xfrm>
            <a:off x="110834" y="4841765"/>
            <a:ext cx="6165273" cy="400110"/>
          </a:xfrm>
          <a:prstGeom prst="rect">
            <a:avLst/>
          </a:prstGeom>
          <a:noFill/>
        </p:spPr>
        <p:txBody>
          <a:bodyPr wrap="square">
            <a:spAutoFit/>
          </a:bodyPr>
          <a:lstStyle/>
          <a:p>
            <a:r>
              <a:rPr lang="en-GB" sz="2000" dirty="0">
                <a:latin typeface="Work Sans" pitchFamily="2" charset="77"/>
              </a:rPr>
              <a:t>https://</a:t>
            </a:r>
            <a:r>
              <a:rPr lang="en-GB" sz="2000" dirty="0" err="1">
                <a:latin typeface="Work Sans" pitchFamily="2" charset="77"/>
              </a:rPr>
              <a:t>livingwithmachines.ac.uk</a:t>
            </a:r>
            <a:r>
              <a:rPr lang="en-GB" sz="2000" dirty="0">
                <a:latin typeface="Work Sans" pitchFamily="2" charset="77"/>
              </a:rPr>
              <a:t>/achievements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26"/>
          <p:cNvSpPr txBox="1">
            <a:spLocks noGrp="1"/>
          </p:cNvSpPr>
          <p:nvPr>
            <p:ph type="title"/>
          </p:nvPr>
        </p:nvSpPr>
        <p:spPr>
          <a:prstGeom prst="rect">
            <a:avLst/>
          </a:prstGeom>
        </p:spPr>
        <p:txBody>
          <a:bodyPr spcFirstLastPara="1" wrap="square" lIns="26375" tIns="13175" rIns="26375" bIns="13175" anchor="t" anchorCtr="0">
            <a:noAutofit/>
          </a:bodyPr>
          <a:lstStyle/>
          <a:p>
            <a:pPr marL="0" lvl="0" indent="0" algn="l" rtl="0">
              <a:spcBef>
                <a:spcPts val="0"/>
              </a:spcBef>
              <a:spcAft>
                <a:spcPts val="0"/>
              </a:spcAft>
              <a:buNone/>
            </a:pPr>
            <a:r>
              <a:rPr lang="en-GB" sz="2300" dirty="0" err="1"/>
              <a:t>Flyswot</a:t>
            </a:r>
            <a:r>
              <a:rPr lang="en-GB" sz="2300" dirty="0"/>
              <a:t>: Detecting ‘fake flysheets’ using machine learning </a:t>
            </a:r>
            <a:endParaRPr sz="2300" dirty="0"/>
          </a:p>
        </p:txBody>
      </p:sp>
      <p:sp>
        <p:nvSpPr>
          <p:cNvPr id="2" name="Text Placeholder 1">
            <a:extLst>
              <a:ext uri="{FF2B5EF4-FFF2-40B4-BE49-F238E27FC236}">
                <a16:creationId xmlns:a16="http://schemas.microsoft.com/office/drawing/2014/main" id="{00469143-D063-269E-8376-204731DF3564}"/>
              </a:ext>
            </a:extLst>
          </p:cNvPr>
          <p:cNvSpPr>
            <a:spLocks noGrp="1"/>
          </p:cNvSpPr>
          <p:nvPr>
            <p:ph type="body" idx="1"/>
          </p:nvPr>
        </p:nvSpPr>
        <p:spPr/>
        <p:txBody>
          <a:bodyPr/>
          <a:lstStyle/>
          <a:p>
            <a:endParaRPr lang="en-GB"/>
          </a:p>
        </p:txBody>
      </p:sp>
      <p:pic>
        <p:nvPicPr>
          <p:cNvPr id="173" name="Google Shape;173;p26"/>
          <p:cNvPicPr preferRelativeResize="0"/>
          <p:nvPr/>
        </p:nvPicPr>
        <p:blipFill rotWithShape="1">
          <a:blip r:embed="rId3">
            <a:alphaModFix/>
          </a:blip>
          <a:srcRect/>
          <a:stretch/>
        </p:blipFill>
        <p:spPr>
          <a:xfrm>
            <a:off x="739675" y="1286875"/>
            <a:ext cx="6736599" cy="2541081"/>
          </a:xfrm>
          <a:prstGeom prst="rect">
            <a:avLst/>
          </a:prstGeom>
          <a:noFill/>
          <a:ln>
            <a:noFill/>
          </a:ln>
        </p:spPr>
      </p:pic>
      <p:sp>
        <p:nvSpPr>
          <p:cNvPr id="174" name="Google Shape;174;p26"/>
          <p:cNvSpPr/>
          <p:nvPr/>
        </p:nvSpPr>
        <p:spPr>
          <a:xfrm rot="-1454611">
            <a:off x="6161115" y="3615022"/>
            <a:ext cx="993630" cy="319923"/>
          </a:xfrm>
          <a:prstGeom prst="rightArrow">
            <a:avLst>
              <a:gd name="adj1" fmla="val 50000"/>
              <a:gd name="adj2" fmla="val 50000"/>
            </a:avLst>
          </a:prstGeom>
          <a:solidFill>
            <a:srgbClr val="4472C4"/>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latin typeface="Calibri"/>
              <a:ea typeface="Calibri"/>
              <a:cs typeface="Calibri"/>
              <a:sym typeface="Calibri"/>
            </a:endParaRPr>
          </a:p>
        </p:txBody>
      </p:sp>
      <p:pic>
        <p:nvPicPr>
          <p:cNvPr id="175" name="Google Shape;175;p26"/>
          <p:cNvPicPr preferRelativeResize="0"/>
          <p:nvPr/>
        </p:nvPicPr>
        <p:blipFill rotWithShape="1">
          <a:blip r:embed="rId4">
            <a:alphaModFix/>
          </a:blip>
          <a:srcRect/>
          <a:stretch/>
        </p:blipFill>
        <p:spPr>
          <a:xfrm>
            <a:off x="5252994" y="3600366"/>
            <a:ext cx="981198" cy="1510009"/>
          </a:xfrm>
          <a:prstGeom prst="rect">
            <a:avLst/>
          </a:prstGeom>
          <a:noFill/>
          <a:ln>
            <a:noFill/>
          </a:ln>
        </p:spPr>
      </p:pic>
      <p:sp>
        <p:nvSpPr>
          <p:cNvPr id="176" name="Google Shape;176;p26"/>
          <p:cNvSpPr txBox="1"/>
          <p:nvPr/>
        </p:nvSpPr>
        <p:spPr>
          <a:xfrm>
            <a:off x="819325" y="3873482"/>
            <a:ext cx="1389900" cy="52320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00" b="0" i="0" u="sng" strike="noStrike" kern="0" cap="none" spc="0" normalizeH="0" baseline="0" noProof="0">
                <a:ln>
                  <a:noFill/>
                </a:ln>
                <a:solidFill>
                  <a:srgbClr val="0563C1"/>
                </a:solidFill>
                <a:effectLst/>
                <a:uLnTx/>
                <a:uFillTx/>
                <a:latin typeface="Calibri"/>
                <a:ea typeface="Calibri"/>
                <a:cs typeface="Calibri"/>
                <a:sym typeface="Calibri"/>
                <a:hlinkClick r:id="rId5">
                  <a:extLst>
                    <a:ext uri="{A12FA001-AC4F-418D-AE19-62706E023703}">
                      <ahyp:hlinkClr xmlns:ahyp="http://schemas.microsoft.com/office/drawing/2018/hyperlinkcolor" val="tx"/>
                    </a:ext>
                  </a:extLst>
                </a:hlinkClick>
              </a:rPr>
              <a:t>Digital object for Or 8816</a:t>
            </a:r>
            <a:endParaRPr kumimoji="0" sz="14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FA64CA-09BF-4931-7085-7DBBE72E6CDA}"/>
              </a:ext>
            </a:extLst>
          </p:cNvPr>
          <p:cNvSpPr>
            <a:spLocks noGrp="1"/>
          </p:cNvSpPr>
          <p:nvPr>
            <p:ph type="title"/>
          </p:nvPr>
        </p:nvSpPr>
        <p:spPr/>
        <p:txBody>
          <a:bodyPr/>
          <a:lstStyle/>
          <a:p>
            <a:r>
              <a:rPr lang="en-GB" dirty="0"/>
              <a:t>Transkribus: ML for text transcription</a:t>
            </a:r>
          </a:p>
        </p:txBody>
      </p:sp>
      <p:sp>
        <p:nvSpPr>
          <p:cNvPr id="3" name="Text Placeholder 2">
            <a:extLst>
              <a:ext uri="{FF2B5EF4-FFF2-40B4-BE49-F238E27FC236}">
                <a16:creationId xmlns:a16="http://schemas.microsoft.com/office/drawing/2014/main" id="{5EDFAC70-4DE8-768C-72F8-45ABC893DE9F}"/>
              </a:ext>
            </a:extLst>
          </p:cNvPr>
          <p:cNvSpPr>
            <a:spLocks noGrp="1"/>
          </p:cNvSpPr>
          <p:nvPr>
            <p:ph type="body" idx="1"/>
          </p:nvPr>
        </p:nvSpPr>
        <p:spPr>
          <a:xfrm>
            <a:off x="0" y="1291025"/>
            <a:ext cx="3808602" cy="3416400"/>
          </a:xfrm>
        </p:spPr>
        <p:txBody>
          <a:bodyPr/>
          <a:lstStyle/>
          <a:p>
            <a:pPr marL="190500" indent="0">
              <a:spcBef>
                <a:spcPts val="0"/>
              </a:spcBef>
              <a:buSzPts val="2000"/>
              <a:buNone/>
            </a:pPr>
            <a:r>
              <a:rPr lang="en-GB" dirty="0"/>
              <a:t>Can be trained to recognise most languages</a:t>
            </a:r>
          </a:p>
          <a:p>
            <a:pPr marL="190500" indent="0">
              <a:spcBef>
                <a:spcPts val="0"/>
              </a:spcBef>
              <a:buSzPts val="2000"/>
              <a:buNone/>
            </a:pPr>
            <a:endParaRPr lang="en-GB" dirty="0"/>
          </a:p>
          <a:p>
            <a:pPr marL="190500" indent="0">
              <a:spcBef>
                <a:spcPts val="0"/>
              </a:spcBef>
              <a:buSzPts val="2000"/>
              <a:buNone/>
            </a:pPr>
            <a:r>
              <a:rPr lang="en-GB" dirty="0"/>
              <a:t>100+ pages of ‘ground truth’ needed to train neural net engine - more for handwritten!</a:t>
            </a:r>
          </a:p>
          <a:p>
            <a:pPr marL="647700" lvl="1" indent="0">
              <a:spcBef>
                <a:spcPts val="0"/>
              </a:spcBef>
              <a:buSzPts val="2000"/>
              <a:buNone/>
            </a:pPr>
            <a:endParaRPr lang="en-GB" dirty="0"/>
          </a:p>
          <a:p>
            <a:pPr marL="190500" indent="0">
              <a:spcBef>
                <a:spcPts val="0"/>
              </a:spcBef>
              <a:buSzPts val="2000"/>
              <a:buNone/>
            </a:pPr>
            <a:r>
              <a:rPr lang="en-GB" dirty="0"/>
              <a:t>Layout recognition - automate labelling of page structure to aid information extraction</a:t>
            </a:r>
          </a:p>
          <a:p>
            <a:pPr marL="190500" indent="0">
              <a:spcBef>
                <a:spcPts val="0"/>
              </a:spcBef>
              <a:buSzPts val="2000"/>
              <a:buNone/>
            </a:pPr>
            <a:endParaRPr lang="en-GB" dirty="0"/>
          </a:p>
          <a:p>
            <a:pPr marL="190500" indent="0">
              <a:spcBef>
                <a:spcPts val="0"/>
              </a:spcBef>
              <a:buSzPts val="2000"/>
              <a:buNone/>
            </a:pPr>
            <a:r>
              <a:rPr lang="en-GB" dirty="0"/>
              <a:t>Improve baseline detection through training a model</a:t>
            </a:r>
          </a:p>
        </p:txBody>
      </p:sp>
      <p:pic>
        <p:nvPicPr>
          <p:cNvPr id="4" name="Google Shape;203;g136212d0f34_0_10">
            <a:extLst>
              <a:ext uri="{FF2B5EF4-FFF2-40B4-BE49-F238E27FC236}">
                <a16:creationId xmlns:a16="http://schemas.microsoft.com/office/drawing/2014/main" id="{94ED4E76-304B-651D-292B-B58F2C493F90}"/>
              </a:ext>
            </a:extLst>
          </p:cNvPr>
          <p:cNvPicPr preferRelativeResize="0"/>
          <p:nvPr/>
        </p:nvPicPr>
        <p:blipFill>
          <a:blip r:embed="rId2">
            <a:alphaModFix/>
          </a:blip>
          <a:stretch>
            <a:fillRect/>
          </a:stretch>
        </p:blipFill>
        <p:spPr>
          <a:xfrm>
            <a:off x="3808602" y="1418075"/>
            <a:ext cx="5335398" cy="3162300"/>
          </a:xfrm>
          <a:prstGeom prst="rect">
            <a:avLst/>
          </a:prstGeom>
          <a:noFill/>
          <a:ln>
            <a:noFill/>
          </a:ln>
        </p:spPr>
      </p:pic>
      <p:sp>
        <p:nvSpPr>
          <p:cNvPr id="6" name="TextBox 5">
            <a:extLst>
              <a:ext uri="{FF2B5EF4-FFF2-40B4-BE49-F238E27FC236}">
                <a16:creationId xmlns:a16="http://schemas.microsoft.com/office/drawing/2014/main" id="{8DEEFDFB-D5F1-B15E-6EF0-734D337F7C31}"/>
              </a:ext>
            </a:extLst>
          </p:cNvPr>
          <p:cNvSpPr txBox="1"/>
          <p:nvPr/>
        </p:nvSpPr>
        <p:spPr>
          <a:xfrm>
            <a:off x="3699164" y="4617062"/>
            <a:ext cx="5444836" cy="523220"/>
          </a:xfrm>
          <a:prstGeom prst="rect">
            <a:avLst/>
          </a:prstGeom>
          <a:noFill/>
        </p:spPr>
        <p:txBody>
          <a:bodyPr wrap="square">
            <a:spAutoFit/>
          </a:bodyPr>
          <a:lstStyle/>
          <a:p>
            <a:r>
              <a:rPr lang="en-GB" sz="1400" dirty="0">
                <a:effectLst/>
                <a:latin typeface="Calibri" panose="020F0502020204030204" pitchFamily="34" charset="0"/>
                <a:ea typeface="Calibri" panose="020F0502020204030204" pitchFamily="34" charset="0"/>
                <a:cs typeface="Times New Roman" panose="02020603050405020304" pitchFamily="18" charset="0"/>
              </a:rPr>
              <a:t>https://</a:t>
            </a:r>
            <a:r>
              <a:rPr lang="en-GB" sz="1400" dirty="0" err="1">
                <a:effectLst/>
                <a:latin typeface="Calibri" panose="020F0502020204030204" pitchFamily="34" charset="0"/>
                <a:ea typeface="Calibri" panose="020F0502020204030204" pitchFamily="34" charset="0"/>
                <a:cs typeface="Times New Roman" panose="02020603050405020304" pitchFamily="18" charset="0"/>
              </a:rPr>
              <a:t>www.bl.uk</a:t>
            </a:r>
            <a:r>
              <a:rPr lang="en-GB" sz="1400" dirty="0">
                <a:effectLst/>
                <a:latin typeface="Calibri" panose="020F0502020204030204" pitchFamily="34" charset="0"/>
                <a:ea typeface="Calibri" panose="020F0502020204030204" pitchFamily="34" charset="0"/>
                <a:cs typeface="Times New Roman" panose="02020603050405020304" pitchFamily="18" charset="0"/>
              </a:rPr>
              <a:t>/projects/two-centuries-of-</a:t>
            </a:r>
            <a:r>
              <a:rPr lang="en-GB" sz="1400" dirty="0" err="1">
                <a:effectLst/>
                <a:latin typeface="Calibri" panose="020F0502020204030204" pitchFamily="34" charset="0"/>
                <a:ea typeface="Calibri" panose="020F0502020204030204" pitchFamily="34" charset="0"/>
                <a:cs typeface="Times New Roman" panose="02020603050405020304" pitchFamily="18" charset="0"/>
              </a:rPr>
              <a:t>indian</a:t>
            </a:r>
            <a:r>
              <a:rPr lang="en-GB" sz="1400" dirty="0">
                <a:effectLst/>
                <a:latin typeface="Calibri" panose="020F0502020204030204" pitchFamily="34" charset="0"/>
                <a:ea typeface="Calibri" panose="020F0502020204030204" pitchFamily="34" charset="0"/>
                <a:cs typeface="Times New Roman" panose="02020603050405020304" pitchFamily="18" charset="0"/>
              </a:rPr>
              <a:t>-print  </a:t>
            </a:r>
          </a:p>
          <a:p>
            <a:r>
              <a:rPr lang="en-GB" sz="1400" dirty="0" err="1">
                <a:effectLst/>
                <a:latin typeface="Calibri" panose="020F0502020204030204" pitchFamily="34" charset="0"/>
                <a:ea typeface="Calibri" panose="020F0502020204030204" pitchFamily="34" charset="0"/>
                <a:cs typeface="Times New Roman" panose="02020603050405020304" pitchFamily="18" charset="0"/>
              </a:rPr>
              <a:t>Dr.</a:t>
            </a:r>
            <a:r>
              <a:rPr lang="en-GB" sz="1400" dirty="0">
                <a:effectLst/>
                <a:latin typeface="Calibri" panose="020F0502020204030204" pitchFamily="34" charset="0"/>
                <a:ea typeface="Calibri" panose="020F0502020204030204" pitchFamily="34" charset="0"/>
                <a:cs typeface="Times New Roman" panose="02020603050405020304" pitchFamily="18" charset="0"/>
              </a:rPr>
              <a:t> Adi </a:t>
            </a:r>
            <a:r>
              <a:rPr lang="en-GB" sz="1400" dirty="0" err="1">
                <a:effectLst/>
                <a:latin typeface="Calibri" panose="020F0502020204030204" pitchFamily="34" charset="0"/>
                <a:ea typeface="Calibri" panose="020F0502020204030204" pitchFamily="34" charset="0"/>
                <a:cs typeface="Times New Roman" panose="02020603050405020304" pitchFamily="18" charset="0"/>
              </a:rPr>
              <a:t>Keinan-Schoonbaert</a:t>
            </a:r>
            <a:r>
              <a:rPr lang="en-GB" dirty="0">
                <a:latin typeface="Calibri" panose="020F0502020204030204" pitchFamily="34" charset="0"/>
                <a:ea typeface="Calibri" panose="020F0502020204030204" pitchFamily="34" charset="0"/>
                <a:cs typeface="Times New Roman" panose="02020603050405020304" pitchFamily="18" charset="0"/>
              </a:rPr>
              <a:t>, Digital Curator</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201947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69C57FC-B8DA-7DF7-40E3-EC3C4748DD26}"/>
              </a:ext>
            </a:extLst>
          </p:cNvPr>
          <p:cNvPicPr>
            <a:picLocks noChangeAspect="1"/>
          </p:cNvPicPr>
          <p:nvPr/>
        </p:nvPicPr>
        <p:blipFill>
          <a:blip r:embed="rId2"/>
          <a:stretch>
            <a:fillRect/>
          </a:stretch>
        </p:blipFill>
        <p:spPr>
          <a:xfrm>
            <a:off x="1371600" y="1014413"/>
            <a:ext cx="7772400" cy="4129087"/>
          </a:xfrm>
          <a:prstGeom prst="rect">
            <a:avLst/>
          </a:prstGeom>
        </p:spPr>
      </p:pic>
      <p:sp>
        <p:nvSpPr>
          <p:cNvPr id="2" name="Title 1">
            <a:extLst>
              <a:ext uri="{FF2B5EF4-FFF2-40B4-BE49-F238E27FC236}">
                <a16:creationId xmlns:a16="http://schemas.microsoft.com/office/drawing/2014/main" id="{1B91108C-CF8A-6EDC-06A8-47CEA0AC5D71}"/>
              </a:ext>
            </a:extLst>
          </p:cNvPr>
          <p:cNvSpPr>
            <a:spLocks noGrp="1"/>
          </p:cNvSpPr>
          <p:nvPr>
            <p:ph type="title"/>
          </p:nvPr>
        </p:nvSpPr>
        <p:spPr/>
        <p:txBody>
          <a:bodyPr/>
          <a:lstStyle/>
          <a:p>
            <a:r>
              <a:rPr lang="en-GB" dirty="0"/>
              <a:t>'Sweden’s National Library Turns Page to AI to Parse Centuries of Data'</a:t>
            </a:r>
            <a:br>
              <a:rPr lang="en-GB" dirty="0"/>
            </a:br>
            <a:endParaRPr lang="en-GB" dirty="0"/>
          </a:p>
        </p:txBody>
      </p:sp>
      <p:sp>
        <p:nvSpPr>
          <p:cNvPr id="3" name="Text Placeholder 2">
            <a:extLst>
              <a:ext uri="{FF2B5EF4-FFF2-40B4-BE49-F238E27FC236}">
                <a16:creationId xmlns:a16="http://schemas.microsoft.com/office/drawing/2014/main" id="{8FC707E4-9173-E0E5-EA9F-809F0A5AEB28}"/>
              </a:ext>
            </a:extLst>
          </p:cNvPr>
          <p:cNvSpPr>
            <a:spLocks noGrp="1"/>
          </p:cNvSpPr>
          <p:nvPr>
            <p:ph type="body" idx="1"/>
          </p:nvPr>
        </p:nvSpPr>
        <p:spPr>
          <a:xfrm>
            <a:off x="311700" y="1152474"/>
            <a:ext cx="8520600" cy="3991025"/>
          </a:xfrm>
        </p:spPr>
        <p:txBody>
          <a:bodyPr/>
          <a:lstStyle/>
          <a:p>
            <a:pPr marL="107950" indent="0">
              <a:buNone/>
            </a:pPr>
            <a:r>
              <a:rPr lang="en-GB" sz="1800" dirty="0">
                <a:highlight>
                  <a:srgbClr val="C0C0C0"/>
                </a:highlight>
                <a:latin typeface="Calibri" panose="020F0502020204030204" pitchFamily="34" charset="0"/>
                <a:ea typeface="Times New Roman" panose="02020603050405020304" pitchFamily="18" charset="0"/>
                <a:cs typeface="Calibri" panose="020F0502020204030204" pitchFamily="34" charset="0"/>
              </a:rPr>
              <a:t>Training AI models on 500 years of Swedish text '</a:t>
            </a:r>
            <a:r>
              <a:rPr lang="en-GB" sz="1800" dirty="0">
                <a:effectLst/>
                <a:highlight>
                  <a:srgbClr val="C0C0C0"/>
                </a:highlight>
                <a:latin typeface="Calibri" panose="020F0502020204030204" pitchFamily="34" charset="0"/>
                <a:ea typeface="Times New Roman" panose="02020603050405020304" pitchFamily="18" charset="0"/>
                <a:cs typeface="Calibri" panose="020F0502020204030204" pitchFamily="34" charset="0"/>
              </a:rPr>
              <a:t>to support humanities research in history, linguistics, media studies and more'</a:t>
            </a:r>
          </a:p>
          <a:p>
            <a:pPr marL="107950" indent="0">
              <a:buNone/>
            </a:pPr>
            <a:endParaRPr lang="en-GB" sz="1800" dirty="0">
              <a:highlight>
                <a:srgbClr val="C0C0C0"/>
              </a:highlight>
              <a:latin typeface="Calibri" panose="020F0502020204030204" pitchFamily="34" charset="0"/>
              <a:ea typeface="Calibri" panose="020F0502020204030204" pitchFamily="34" charset="0"/>
              <a:cs typeface="Calibri" panose="020F0502020204030204" pitchFamily="34" charset="0"/>
            </a:endParaRPr>
          </a:p>
          <a:p>
            <a:pPr marL="107950" indent="0">
              <a:buNone/>
            </a:pPr>
            <a:r>
              <a:rPr lang="en-GB" sz="1800" dirty="0">
                <a:effectLst/>
                <a:highlight>
                  <a:srgbClr val="C0C0C0"/>
                </a:highlight>
                <a:latin typeface="Calibri" panose="020F0502020204030204" pitchFamily="34" charset="0"/>
                <a:ea typeface="Calibri" panose="020F0502020204030204" pitchFamily="34" charset="0"/>
                <a:cs typeface="Calibri" panose="020F0502020204030204" pitchFamily="34" charset="0"/>
              </a:rPr>
              <a:t>Models are shared on </a:t>
            </a:r>
            <a:r>
              <a:rPr lang="en-GB" sz="1800" dirty="0" err="1">
                <a:effectLst/>
                <a:highlight>
                  <a:srgbClr val="C0C0C0"/>
                </a:highlight>
                <a:latin typeface="Calibri" panose="020F0502020204030204" pitchFamily="34" charset="0"/>
                <a:ea typeface="Calibri" panose="020F0502020204030204" pitchFamily="34" charset="0"/>
                <a:cs typeface="Calibri" panose="020F0502020204030204" pitchFamily="34" charset="0"/>
              </a:rPr>
              <a:t>HuggingFace</a:t>
            </a:r>
            <a:r>
              <a:rPr lang="en-GB" sz="1800" dirty="0">
                <a:effectLst/>
                <a:highlight>
                  <a:srgbClr val="C0C0C0"/>
                </a:highlight>
                <a:latin typeface="Calibri" panose="020F0502020204030204" pitchFamily="34" charset="0"/>
                <a:ea typeface="Calibri" panose="020F0502020204030204" pitchFamily="34" charset="0"/>
                <a:cs typeface="Calibri" panose="020F0502020204030204" pitchFamily="34" charset="0"/>
              </a:rPr>
              <a:t> where they can be used by others</a:t>
            </a:r>
          </a:p>
          <a:p>
            <a:pPr marL="107950" indent="0">
              <a:buNone/>
            </a:pPr>
            <a:endParaRPr lang="en-GB" sz="1800" dirty="0">
              <a:highlight>
                <a:srgbClr val="C0C0C0"/>
              </a:highlight>
              <a:latin typeface="Calibri" panose="020F0502020204030204" pitchFamily="34" charset="0"/>
              <a:ea typeface="Calibri" panose="020F0502020204030204" pitchFamily="34" charset="0"/>
              <a:cs typeface="Calibri" panose="020F0502020204030204" pitchFamily="34" charset="0"/>
            </a:endParaRPr>
          </a:p>
          <a:p>
            <a:pPr marL="107950" indent="0">
              <a:buNone/>
            </a:pPr>
            <a:r>
              <a:rPr lang="en-GB" sz="1800" dirty="0">
                <a:effectLst/>
                <a:highlight>
                  <a:srgbClr val="C0C0C0"/>
                </a:highlight>
                <a:latin typeface="Calibri" panose="020F0502020204030204" pitchFamily="34" charset="0"/>
                <a:ea typeface="Calibri" panose="020F0502020204030204" pitchFamily="34" charset="0"/>
                <a:cs typeface="Calibri" panose="020F0502020204030204" pitchFamily="34" charset="0"/>
              </a:rPr>
              <a:t>Will enable more granular search: 'for example, pulling up every Swedish postcard that depicts a church, every text written in a particular style or every mention of a historical figure across books, newspaper articles and TV broadcasts'</a:t>
            </a:r>
            <a:endParaRPr lang="en-GB" sz="1800" dirty="0">
              <a:effectLst/>
              <a:highlight>
                <a:srgbClr val="C0C0C0"/>
              </a:highlight>
              <a:latin typeface="Calibri" panose="020F0502020204030204" pitchFamily="34" charset="0"/>
              <a:ea typeface="Calibri" panose="020F0502020204030204" pitchFamily="34" charset="0"/>
              <a:cs typeface="Times New Roman" panose="02020603050405020304" pitchFamily="18" charset="0"/>
            </a:endParaRPr>
          </a:p>
          <a:p>
            <a:pPr marL="107950" indent="0">
              <a:buNone/>
            </a:pPr>
            <a:endParaRPr lang="en-GB" dirty="0"/>
          </a:p>
          <a:p>
            <a:pPr marL="107950" indent="0">
              <a:buNone/>
            </a:pPr>
            <a:endParaRPr lang="en-GB" dirty="0"/>
          </a:p>
          <a:p>
            <a:pPr marL="107950" indent="0">
              <a:buNone/>
            </a:pPr>
            <a:endParaRPr lang="en-GB" dirty="0"/>
          </a:p>
          <a:p>
            <a:pPr marL="107950" indent="0">
              <a:buNone/>
            </a:pPr>
            <a:r>
              <a:rPr lang="en-GB" sz="1400" dirty="0">
                <a:highlight>
                  <a:srgbClr val="C0C0C0"/>
                </a:highlight>
              </a:rPr>
              <a:t>https://</a:t>
            </a:r>
            <a:r>
              <a:rPr lang="en-GB" sz="1400" dirty="0" err="1">
                <a:highlight>
                  <a:srgbClr val="C0C0C0"/>
                </a:highlight>
              </a:rPr>
              <a:t>blogs.nvidia.com</a:t>
            </a:r>
            <a:r>
              <a:rPr lang="en-GB" sz="1400" dirty="0">
                <a:highlight>
                  <a:srgbClr val="C0C0C0"/>
                </a:highlight>
              </a:rPr>
              <a:t>/blog/2023/01/23/</a:t>
            </a:r>
            <a:r>
              <a:rPr lang="en-GB" sz="1400" dirty="0" err="1">
                <a:highlight>
                  <a:srgbClr val="C0C0C0"/>
                </a:highlight>
              </a:rPr>
              <a:t>sweden</a:t>
            </a:r>
            <a:r>
              <a:rPr lang="en-GB" sz="1400" dirty="0">
                <a:highlight>
                  <a:srgbClr val="C0C0C0"/>
                </a:highlight>
              </a:rPr>
              <a:t>-library-ai-open-source/</a:t>
            </a:r>
          </a:p>
        </p:txBody>
      </p:sp>
    </p:spTree>
    <p:extLst>
      <p:ext uri="{BB962C8B-B14F-4D97-AF65-F5344CB8AC3E}">
        <p14:creationId xmlns:p14="http://schemas.microsoft.com/office/powerpoint/2010/main" val="11841549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D18104-3C5A-B254-E02F-B897105C08E9}"/>
              </a:ext>
            </a:extLst>
          </p:cNvPr>
          <p:cNvSpPr>
            <a:spLocks noGrp="1"/>
          </p:cNvSpPr>
          <p:nvPr>
            <p:ph type="title"/>
          </p:nvPr>
        </p:nvSpPr>
        <p:spPr/>
        <p:txBody>
          <a:bodyPr/>
          <a:lstStyle/>
          <a:p>
            <a:r>
              <a:rPr lang="en-GB" dirty="0"/>
              <a:t>Library of Congress 'human in the loop'</a:t>
            </a:r>
          </a:p>
        </p:txBody>
      </p:sp>
      <p:pic>
        <p:nvPicPr>
          <p:cNvPr id="1026" name="Picture 2">
            <a:extLst>
              <a:ext uri="{FF2B5EF4-FFF2-40B4-BE49-F238E27FC236}">
                <a16:creationId xmlns:a16="http://schemas.microsoft.com/office/drawing/2014/main" id="{23613ECB-17E2-68AC-0AA6-BCA9991DEB8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4190" y="1538935"/>
            <a:ext cx="4368800" cy="28067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CDDDFA47-9319-022E-3511-2F8DE61EC9A4}"/>
              </a:ext>
            </a:extLst>
          </p:cNvPr>
          <p:cNvSpPr txBox="1"/>
          <p:nvPr/>
        </p:nvSpPr>
        <p:spPr>
          <a:xfrm>
            <a:off x="366208" y="4866501"/>
            <a:ext cx="8874566" cy="276999"/>
          </a:xfrm>
          <a:prstGeom prst="rect">
            <a:avLst/>
          </a:prstGeom>
          <a:noFill/>
        </p:spPr>
        <p:txBody>
          <a:bodyPr wrap="square">
            <a:spAutoFit/>
          </a:bodyPr>
          <a:lstStyle/>
          <a:p>
            <a:r>
              <a:rPr lang="en-GB" sz="1200" dirty="0"/>
              <a:t>https://</a:t>
            </a:r>
            <a:r>
              <a:rPr lang="en-GB" sz="1200" dirty="0" err="1"/>
              <a:t>labs.loc.gov</a:t>
            </a:r>
            <a:r>
              <a:rPr lang="en-GB" sz="1200" dirty="0"/>
              <a:t>/static/labs/work/reports/LC-Labs-Humans-in-the-Loop-Recommendations-Report-</a:t>
            </a:r>
            <a:r>
              <a:rPr lang="en-GB" sz="1200" dirty="0" err="1"/>
              <a:t>final.pdf</a:t>
            </a:r>
            <a:endParaRPr lang="en-GB" sz="1200" dirty="0"/>
          </a:p>
        </p:txBody>
      </p:sp>
      <p:sp>
        <p:nvSpPr>
          <p:cNvPr id="6" name="TextBox 5">
            <a:extLst>
              <a:ext uri="{FF2B5EF4-FFF2-40B4-BE49-F238E27FC236}">
                <a16:creationId xmlns:a16="http://schemas.microsoft.com/office/drawing/2014/main" id="{BDDF5B12-5AB3-320B-6E1E-CA51104E4BCF}"/>
              </a:ext>
            </a:extLst>
          </p:cNvPr>
          <p:cNvSpPr txBox="1"/>
          <p:nvPr/>
        </p:nvSpPr>
        <p:spPr>
          <a:xfrm>
            <a:off x="393539" y="1504712"/>
            <a:ext cx="4059500" cy="3323987"/>
          </a:xfrm>
          <a:prstGeom prst="rect">
            <a:avLst/>
          </a:prstGeom>
          <a:noFill/>
        </p:spPr>
        <p:txBody>
          <a:bodyPr wrap="square" rtlCol="0">
            <a:spAutoFit/>
          </a:bodyPr>
          <a:lstStyle/>
          <a:p>
            <a:r>
              <a:rPr lang="en-GB" dirty="0"/>
              <a:t>'</a:t>
            </a:r>
            <a:r>
              <a:rPr lang="en-GB" dirty="0">
                <a:effectLst/>
                <a:latin typeface="Arial" panose="020B0604020202020204" pitchFamily="34" charset="0"/>
              </a:rPr>
              <a:t>experiment combined essential subject matter expertise and human quality assessment with machine learning methods to extract accurate information from a set of digitized historic telephone directories' </a:t>
            </a:r>
          </a:p>
          <a:p>
            <a:endParaRPr lang="en-GB" dirty="0">
              <a:latin typeface="Arial" panose="020B0604020202020204" pitchFamily="34" charset="0"/>
            </a:endParaRPr>
          </a:p>
          <a:p>
            <a:r>
              <a:rPr lang="en-GB" dirty="0"/>
              <a:t>Major takeaways: </a:t>
            </a:r>
            <a:r>
              <a:rPr lang="en-GB" dirty="0">
                <a:effectLst/>
                <a:latin typeface="Arial" panose="020B0604020202020204" pitchFamily="34" charset="0"/>
              </a:rPr>
              <a:t>Human-in-the-loop – </a:t>
            </a:r>
          </a:p>
          <a:p>
            <a:pPr marL="285750" indent="-285750">
              <a:buFont typeface="Arial" panose="020B0604020202020204" pitchFamily="34" charset="0"/>
              <a:buChar char="•"/>
            </a:pPr>
            <a:r>
              <a:rPr lang="en-GB" dirty="0">
                <a:effectLst/>
                <a:latin typeface="Arial" panose="020B0604020202020204" pitchFamily="34" charset="0"/>
              </a:rPr>
              <a:t>Has the potential to be extremely powerful for</a:t>
            </a:r>
            <a:br>
              <a:rPr lang="en-GB" dirty="0"/>
            </a:br>
            <a:r>
              <a:rPr lang="en-GB" dirty="0">
                <a:effectLst/>
                <a:latin typeface="Arial" panose="020B0604020202020204" pitchFamily="34" charset="0"/>
              </a:rPr>
              <a:t>maximizing access to LC’s content at scale.</a:t>
            </a:r>
          </a:p>
          <a:p>
            <a:pPr marL="285750" indent="-285750">
              <a:buFont typeface="Arial" panose="020B0604020202020204" pitchFamily="34" charset="0"/>
              <a:buChar char="•"/>
            </a:pPr>
            <a:r>
              <a:rPr lang="en-GB" dirty="0">
                <a:effectLst/>
                <a:latin typeface="Arial" panose="020B0604020202020204" pitchFamily="34" charset="0"/>
              </a:rPr>
              <a:t>Will require significant investment in staffing and</a:t>
            </a:r>
            <a:br>
              <a:rPr lang="en-GB" dirty="0"/>
            </a:br>
            <a:r>
              <a:rPr lang="en-GB" dirty="0">
                <a:effectLst/>
                <a:latin typeface="Arial" panose="020B0604020202020204" pitchFamily="34" charset="0"/>
              </a:rPr>
              <a:t>resources</a:t>
            </a:r>
            <a:endParaRPr lang="en-GB" dirty="0">
              <a:latin typeface="Arial" panose="020B0604020202020204" pitchFamily="34" charset="0"/>
            </a:endParaRPr>
          </a:p>
          <a:p>
            <a:pPr marL="285750" indent="-285750">
              <a:buFont typeface="Arial" panose="020B0604020202020204" pitchFamily="34" charset="0"/>
              <a:buChar char="•"/>
            </a:pPr>
            <a:r>
              <a:rPr lang="en-GB" dirty="0">
                <a:effectLst/>
                <a:latin typeface="Arial" panose="020B0604020202020204" pitchFamily="34" charset="0"/>
              </a:rPr>
              <a:t>There are ways to generalize approaches, however, there will not be a one-size-fits-all approach</a:t>
            </a:r>
            <a:endParaRPr lang="en-GB" dirty="0"/>
          </a:p>
        </p:txBody>
      </p:sp>
    </p:spTree>
    <p:extLst>
      <p:ext uri="{BB962C8B-B14F-4D97-AF65-F5344CB8AC3E}">
        <p14:creationId xmlns:p14="http://schemas.microsoft.com/office/powerpoint/2010/main" val="5291945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FEF621-AF76-9281-9D73-8881A3F0483E}"/>
              </a:ext>
            </a:extLst>
          </p:cNvPr>
          <p:cNvSpPr>
            <a:spLocks noGrp="1"/>
          </p:cNvSpPr>
          <p:nvPr>
            <p:ph type="title"/>
          </p:nvPr>
        </p:nvSpPr>
        <p:spPr/>
        <p:txBody>
          <a:bodyPr/>
          <a:lstStyle/>
          <a:p>
            <a:r>
              <a:rPr lang="en-GB" dirty="0"/>
              <a:t>Project '</a:t>
            </a:r>
            <a:r>
              <a:rPr lang="en-GB" dirty="0" err="1"/>
              <a:t>Human.Machine.Culture</a:t>
            </a:r>
            <a:r>
              <a:rPr lang="en-GB" dirty="0"/>
              <a:t> – Artificial Intelligence for Digital Cultural Heritage'</a:t>
            </a:r>
          </a:p>
        </p:txBody>
      </p:sp>
      <p:sp>
        <p:nvSpPr>
          <p:cNvPr id="3" name="Text Placeholder 2">
            <a:extLst>
              <a:ext uri="{FF2B5EF4-FFF2-40B4-BE49-F238E27FC236}">
                <a16:creationId xmlns:a16="http://schemas.microsoft.com/office/drawing/2014/main" id="{44035845-AE89-A487-9D74-125F08A437A2}"/>
              </a:ext>
            </a:extLst>
          </p:cNvPr>
          <p:cNvSpPr>
            <a:spLocks noGrp="1"/>
          </p:cNvSpPr>
          <p:nvPr>
            <p:ph type="body" idx="1"/>
          </p:nvPr>
        </p:nvSpPr>
        <p:spPr/>
        <p:txBody>
          <a:bodyPr/>
          <a:lstStyle/>
          <a:p>
            <a:pPr marL="107950" indent="0">
              <a:buNone/>
            </a:pPr>
            <a:r>
              <a:rPr lang="en-GB" sz="1800" dirty="0" err="1">
                <a:effectLst/>
                <a:latin typeface="Arial" panose="020B0604020202020204" pitchFamily="34" charset="0"/>
                <a:ea typeface="Calibri" panose="020F0502020204030204" pitchFamily="34" charset="0"/>
                <a:cs typeface="Arial" panose="020B0604020202020204" pitchFamily="34" charset="0"/>
              </a:rPr>
              <a:t>Staatsbibliothek</a:t>
            </a:r>
            <a:r>
              <a:rPr lang="en-GB" sz="1800" dirty="0">
                <a:effectLst/>
                <a:latin typeface="Arial" panose="020B0604020202020204" pitchFamily="34" charset="0"/>
                <a:ea typeface="Calibri" panose="020F0502020204030204" pitchFamily="34" charset="0"/>
                <a:cs typeface="Arial" panose="020B0604020202020204" pitchFamily="34" charset="0"/>
              </a:rPr>
              <a:t> </a:t>
            </a:r>
            <a:r>
              <a:rPr lang="en-GB" sz="1800" dirty="0" err="1">
                <a:effectLst/>
                <a:latin typeface="Arial" panose="020B0604020202020204" pitchFamily="34" charset="0"/>
                <a:ea typeface="Calibri" panose="020F0502020204030204" pitchFamily="34" charset="0"/>
                <a:cs typeface="Arial" panose="020B0604020202020204" pitchFamily="34" charset="0"/>
              </a:rPr>
              <a:t>zu</a:t>
            </a:r>
            <a:r>
              <a:rPr lang="en-GB" sz="1800" dirty="0">
                <a:effectLst/>
                <a:latin typeface="Arial" panose="020B0604020202020204" pitchFamily="34" charset="0"/>
                <a:ea typeface="Calibri" panose="020F0502020204030204" pitchFamily="34" charset="0"/>
                <a:cs typeface="Arial" panose="020B0604020202020204" pitchFamily="34" charset="0"/>
              </a:rPr>
              <a:t> Berlin (Berlin State Library)</a:t>
            </a:r>
            <a:endParaRPr lang="en-GB" sz="1800" dirty="0">
              <a:latin typeface="Arial" panose="020B0604020202020204" pitchFamily="34" charset="0"/>
              <a:ea typeface="Calibri" panose="020F0502020204030204" pitchFamily="34" charset="0"/>
              <a:cs typeface="Arial" panose="020B0604020202020204" pitchFamily="34" charset="0"/>
            </a:endParaRPr>
          </a:p>
          <a:p>
            <a:pPr marL="107950" indent="0">
              <a:buNone/>
            </a:pPr>
            <a:endParaRPr lang="en-GB" sz="1800" dirty="0">
              <a:latin typeface="Arial" panose="020B0604020202020204" pitchFamily="34" charset="0"/>
              <a:cs typeface="Arial" panose="020B0604020202020204" pitchFamily="34" charset="0"/>
            </a:endParaRPr>
          </a:p>
          <a:p>
            <a:pPr marL="565150" indent="-457200">
              <a:buFont typeface="+mj-lt"/>
              <a:buAutoNum type="arabicPeriod"/>
            </a:pPr>
            <a:r>
              <a:rPr lang="en-GB" dirty="0">
                <a:latin typeface="Arial" panose="020B0604020202020204" pitchFamily="34" charset="0"/>
                <a:cs typeface="Arial" panose="020B0604020202020204" pitchFamily="34" charset="0"/>
              </a:rPr>
              <a:t>Generic document analysis – beyond text recognition to image detection, layout analysis</a:t>
            </a:r>
          </a:p>
          <a:p>
            <a:pPr marL="565150" indent="-457200">
              <a:buFont typeface="+mj-lt"/>
              <a:buAutoNum type="arabicPeriod"/>
            </a:pPr>
            <a:r>
              <a:rPr lang="en-GB" dirty="0">
                <a:latin typeface="Arial" panose="020B0604020202020204" pitchFamily="34" charset="0"/>
                <a:ea typeface="Calibri" panose="020F0502020204030204" pitchFamily="34" charset="0"/>
                <a:cs typeface="Arial" panose="020B0604020202020204" pitchFamily="34" charset="0"/>
              </a:rPr>
              <a:t>I</a:t>
            </a:r>
            <a:r>
              <a:rPr lang="en-GB" dirty="0">
                <a:effectLst/>
                <a:latin typeface="Arial" panose="020B0604020202020204" pitchFamily="34" charset="0"/>
                <a:ea typeface="Calibri" panose="020F0502020204030204" pitchFamily="34" charset="0"/>
                <a:cs typeface="Arial" panose="020B0604020202020204" pitchFamily="34" charset="0"/>
              </a:rPr>
              <a:t>mage similarity search through recognition, extraction and classification of digital image content</a:t>
            </a:r>
            <a:r>
              <a:rPr lang="en-GB" dirty="0">
                <a:effectLst/>
                <a:latin typeface="Arial" panose="020B0604020202020204" pitchFamily="34" charset="0"/>
                <a:cs typeface="Arial" panose="020B0604020202020204" pitchFamily="34" charset="0"/>
              </a:rPr>
              <a:t> </a:t>
            </a:r>
          </a:p>
          <a:p>
            <a:pPr marL="565150" indent="-457200">
              <a:buFont typeface="+mj-lt"/>
              <a:buAutoNum type="arabicPeriod"/>
            </a:pPr>
            <a:r>
              <a:rPr lang="en-GB" dirty="0">
                <a:latin typeface="Arial" panose="020B0604020202020204" pitchFamily="34" charset="0"/>
                <a:ea typeface="Calibri" panose="020F0502020204030204" pitchFamily="34" charset="0"/>
                <a:cs typeface="Arial" panose="020B0604020202020204" pitchFamily="34" charset="0"/>
              </a:rPr>
              <a:t>S</a:t>
            </a:r>
            <a:r>
              <a:rPr lang="en-GB" dirty="0">
                <a:effectLst/>
                <a:latin typeface="Arial" panose="020B0604020202020204" pitchFamily="34" charset="0"/>
                <a:ea typeface="Calibri" panose="020F0502020204030204" pitchFamily="34" charset="0"/>
                <a:cs typeface="Arial" panose="020B0604020202020204" pitchFamily="34" charset="0"/>
              </a:rPr>
              <a:t>emi-automated procedures for subject indexing and entity recognition, systematically involves specialists and their expertise</a:t>
            </a:r>
            <a:r>
              <a:rPr lang="en-GB" dirty="0">
                <a:effectLst/>
                <a:latin typeface="Arial" panose="020B0604020202020204" pitchFamily="34" charset="0"/>
                <a:cs typeface="Arial" panose="020B0604020202020204" pitchFamily="34" charset="0"/>
              </a:rPr>
              <a:t> </a:t>
            </a:r>
          </a:p>
          <a:p>
            <a:pPr marL="565150" indent="-457200">
              <a:buFont typeface="+mj-lt"/>
              <a:buAutoNum type="arabicPeriod"/>
            </a:pPr>
            <a:r>
              <a:rPr lang="en-GB" dirty="0">
                <a:latin typeface="Arial" panose="020B0604020202020204" pitchFamily="34" charset="0"/>
                <a:cs typeface="Arial" panose="020B0604020202020204" pitchFamily="34" charset="0"/>
              </a:rPr>
              <a:t>Making datasets available for use with AI, </a:t>
            </a:r>
            <a:r>
              <a:rPr lang="en-GB" dirty="0">
                <a:effectLst/>
                <a:latin typeface="Arial" panose="020B0604020202020204" pitchFamily="34" charset="0"/>
                <a:ea typeface="Calibri" panose="020F0502020204030204" pitchFamily="34" charset="0"/>
                <a:cs typeface="Arial" panose="020B0604020202020204" pitchFamily="34" charset="0"/>
              </a:rPr>
              <a:t>guidelines on how to identify and deal with qualitatively or ethically problematic holdings </a:t>
            </a:r>
            <a:endParaRPr lang="en-GB" dirty="0">
              <a:latin typeface="Arial" panose="020B0604020202020204" pitchFamily="34" charset="0"/>
              <a:cs typeface="Arial" panose="020B0604020202020204" pitchFamily="34" charset="0"/>
            </a:endParaRPr>
          </a:p>
          <a:p>
            <a:pPr marL="107950" indent="0">
              <a:buNone/>
            </a:pPr>
            <a:endParaRPr lang="en-GB" sz="1800" dirty="0">
              <a:latin typeface="Arial" panose="020B0604020202020204" pitchFamily="34" charset="0"/>
              <a:cs typeface="Arial" panose="020B0604020202020204" pitchFamily="34" charset="0"/>
            </a:endParaRPr>
          </a:p>
          <a:p>
            <a:pPr marL="107950" indent="0">
              <a:buNone/>
            </a:pPr>
            <a:r>
              <a:rPr lang="en-GB" sz="1400" dirty="0">
                <a:latin typeface="Arial" panose="020B0604020202020204" pitchFamily="34" charset="0"/>
                <a:cs typeface="Arial" panose="020B0604020202020204" pitchFamily="34" charset="0"/>
              </a:rPr>
              <a:t>https://</a:t>
            </a:r>
            <a:r>
              <a:rPr lang="en-GB" sz="1400" dirty="0" err="1">
                <a:latin typeface="Arial" panose="020B0604020202020204" pitchFamily="34" charset="0"/>
                <a:cs typeface="Arial" panose="020B0604020202020204" pitchFamily="34" charset="0"/>
              </a:rPr>
              <a:t>mmk.sbb.berlin</a:t>
            </a:r>
            <a:r>
              <a:rPr lang="en-GB" sz="1400" dirty="0">
                <a:latin typeface="Arial" panose="020B0604020202020204" pitchFamily="34" charset="0"/>
                <a:cs typeface="Arial" panose="020B0604020202020204" pitchFamily="34" charset="0"/>
              </a:rPr>
              <a:t>/?lang=</a:t>
            </a:r>
            <a:r>
              <a:rPr lang="en-GB" sz="1400" dirty="0" err="1">
                <a:latin typeface="Arial" panose="020B0604020202020204" pitchFamily="34" charset="0"/>
                <a:cs typeface="Arial" panose="020B0604020202020204" pitchFamily="34" charset="0"/>
              </a:rPr>
              <a:t>en</a:t>
            </a:r>
            <a:r>
              <a:rPr lang="en-GB" sz="1400"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25116540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3FE449-7760-04E5-E8BB-E89FB2CD1FBE}"/>
              </a:ext>
            </a:extLst>
          </p:cNvPr>
          <p:cNvSpPr>
            <a:spLocks noGrp="1"/>
          </p:cNvSpPr>
          <p:nvPr>
            <p:ph type="title"/>
          </p:nvPr>
        </p:nvSpPr>
        <p:spPr>
          <a:xfrm>
            <a:off x="311700" y="445025"/>
            <a:ext cx="8531358" cy="572700"/>
          </a:xfrm>
        </p:spPr>
        <p:txBody>
          <a:bodyPr/>
          <a:lstStyle/>
          <a:p>
            <a:r>
              <a:rPr lang="en-GB" dirty="0" err="1"/>
              <a:t>Annif</a:t>
            </a:r>
            <a:r>
              <a:rPr lang="en-GB" dirty="0"/>
              <a:t>, automated subject indexing and classification</a:t>
            </a:r>
          </a:p>
        </p:txBody>
      </p:sp>
      <p:pic>
        <p:nvPicPr>
          <p:cNvPr id="7" name="Picture 6">
            <a:extLst>
              <a:ext uri="{FF2B5EF4-FFF2-40B4-BE49-F238E27FC236}">
                <a16:creationId xmlns:a16="http://schemas.microsoft.com/office/drawing/2014/main" id="{70417948-E230-573E-BDC1-ADCAE4C0105D}"/>
              </a:ext>
            </a:extLst>
          </p:cNvPr>
          <p:cNvPicPr>
            <a:picLocks noChangeAspect="1"/>
          </p:cNvPicPr>
          <p:nvPr/>
        </p:nvPicPr>
        <p:blipFill>
          <a:blip r:embed="rId3"/>
          <a:stretch>
            <a:fillRect/>
          </a:stretch>
        </p:blipFill>
        <p:spPr>
          <a:xfrm>
            <a:off x="311700" y="916405"/>
            <a:ext cx="7772400" cy="4227095"/>
          </a:xfrm>
          <a:prstGeom prst="rect">
            <a:avLst/>
          </a:prstGeom>
        </p:spPr>
      </p:pic>
      <p:sp>
        <p:nvSpPr>
          <p:cNvPr id="5" name="TextBox 4">
            <a:extLst>
              <a:ext uri="{FF2B5EF4-FFF2-40B4-BE49-F238E27FC236}">
                <a16:creationId xmlns:a16="http://schemas.microsoft.com/office/drawing/2014/main" id="{5D79C7E2-82DC-C0FB-DA4C-D26D738FA4FB}"/>
              </a:ext>
            </a:extLst>
          </p:cNvPr>
          <p:cNvSpPr txBox="1"/>
          <p:nvPr/>
        </p:nvSpPr>
        <p:spPr>
          <a:xfrm>
            <a:off x="323275" y="4847298"/>
            <a:ext cx="4572000" cy="307777"/>
          </a:xfrm>
          <a:prstGeom prst="rect">
            <a:avLst/>
          </a:prstGeom>
          <a:noFill/>
        </p:spPr>
        <p:txBody>
          <a:bodyPr wrap="square">
            <a:spAutoFit/>
          </a:bodyPr>
          <a:lstStyle/>
          <a:p>
            <a:r>
              <a:rPr lang="en-GB" dirty="0"/>
              <a:t>https://</a:t>
            </a:r>
            <a:r>
              <a:rPr lang="en-GB" dirty="0" err="1"/>
              <a:t>annif.org</a:t>
            </a:r>
            <a:r>
              <a:rPr lang="en-GB" dirty="0"/>
              <a:t>/</a:t>
            </a:r>
          </a:p>
        </p:txBody>
      </p:sp>
    </p:spTree>
    <p:extLst>
      <p:ext uri="{BB962C8B-B14F-4D97-AF65-F5344CB8AC3E}">
        <p14:creationId xmlns:p14="http://schemas.microsoft.com/office/powerpoint/2010/main" val="8543739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883F64C-021A-4769-DA37-1EFBBC49E4A7}"/>
              </a:ext>
            </a:extLst>
          </p:cNvPr>
          <p:cNvSpPr>
            <a:spLocks noGrp="1"/>
          </p:cNvSpPr>
          <p:nvPr>
            <p:ph type="title"/>
          </p:nvPr>
        </p:nvSpPr>
        <p:spPr/>
        <p:txBody>
          <a:bodyPr/>
          <a:lstStyle/>
          <a:p>
            <a:r>
              <a:rPr lang="en-GB" dirty="0"/>
              <a:t>Overview</a:t>
            </a:r>
          </a:p>
        </p:txBody>
      </p:sp>
      <p:sp>
        <p:nvSpPr>
          <p:cNvPr id="6" name="Text Placeholder 5">
            <a:extLst>
              <a:ext uri="{FF2B5EF4-FFF2-40B4-BE49-F238E27FC236}">
                <a16:creationId xmlns:a16="http://schemas.microsoft.com/office/drawing/2014/main" id="{F5F8E68C-0B37-F104-4A57-41FEC9D7AA4C}"/>
              </a:ext>
            </a:extLst>
          </p:cNvPr>
          <p:cNvSpPr>
            <a:spLocks noGrp="1"/>
          </p:cNvSpPr>
          <p:nvPr>
            <p:ph type="body" idx="1"/>
          </p:nvPr>
        </p:nvSpPr>
        <p:spPr/>
        <p:txBody>
          <a:bodyPr/>
          <a:lstStyle/>
          <a:p>
            <a:pPr marL="107950" indent="0">
              <a:buNone/>
            </a:pPr>
            <a:r>
              <a:rPr lang="en-GB" sz="2400" dirty="0"/>
              <a:t>Definitions and examples from libraries</a:t>
            </a:r>
          </a:p>
          <a:p>
            <a:pPr marL="107950" indent="0">
              <a:buNone/>
            </a:pPr>
            <a:r>
              <a:rPr lang="en-GB" sz="2400" dirty="0"/>
              <a:t>What AI can do </a:t>
            </a:r>
            <a:r>
              <a:rPr lang="en-GB" sz="2400" b="1" dirty="0"/>
              <a:t>for</a:t>
            </a:r>
            <a:r>
              <a:rPr lang="en-GB" sz="2400" dirty="0"/>
              <a:t> libraries (and what AI might do </a:t>
            </a:r>
            <a:r>
              <a:rPr lang="en-GB" sz="2400" b="1" dirty="0"/>
              <a:t>to</a:t>
            </a:r>
            <a:r>
              <a:rPr lang="en-GB" sz="2400" dirty="0"/>
              <a:t> libraries)</a:t>
            </a:r>
          </a:p>
          <a:p>
            <a:pPr lvl="1">
              <a:buFont typeface="Arial" panose="020B0604020202020204" pitchFamily="34" charset="0"/>
              <a:buChar char="•"/>
            </a:pPr>
            <a:r>
              <a:rPr lang="en-GB" sz="2400" dirty="0"/>
              <a:t>Challenges</a:t>
            </a:r>
          </a:p>
          <a:p>
            <a:pPr lvl="1">
              <a:buFont typeface="Arial" panose="020B0604020202020204" pitchFamily="34" charset="0"/>
              <a:buChar char="•"/>
            </a:pPr>
            <a:r>
              <a:rPr lang="en-GB" sz="2400" dirty="0"/>
              <a:t>Opportunities</a:t>
            </a:r>
          </a:p>
          <a:p>
            <a:pPr marL="107950" indent="0">
              <a:buNone/>
            </a:pPr>
            <a:r>
              <a:rPr lang="en-GB" sz="2400" dirty="0"/>
              <a:t>First / next steps</a:t>
            </a:r>
          </a:p>
        </p:txBody>
      </p:sp>
    </p:spTree>
    <p:extLst>
      <p:ext uri="{BB962C8B-B14F-4D97-AF65-F5344CB8AC3E}">
        <p14:creationId xmlns:p14="http://schemas.microsoft.com/office/powerpoint/2010/main" val="13791783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3FE449-7760-04E5-E8BB-E89FB2CD1FBE}"/>
              </a:ext>
            </a:extLst>
          </p:cNvPr>
          <p:cNvSpPr>
            <a:spLocks noGrp="1"/>
          </p:cNvSpPr>
          <p:nvPr>
            <p:ph type="title"/>
          </p:nvPr>
        </p:nvSpPr>
        <p:spPr>
          <a:xfrm>
            <a:off x="311700" y="445025"/>
            <a:ext cx="8531358" cy="572700"/>
          </a:xfrm>
        </p:spPr>
        <p:txBody>
          <a:bodyPr/>
          <a:lstStyle/>
          <a:p>
            <a:r>
              <a:rPr lang="en-GB" dirty="0" err="1"/>
              <a:t>Annif</a:t>
            </a:r>
            <a:r>
              <a:rPr lang="en-GB" dirty="0"/>
              <a:t>, automated subject indexing and classification</a:t>
            </a:r>
          </a:p>
        </p:txBody>
      </p:sp>
      <p:pic>
        <p:nvPicPr>
          <p:cNvPr id="7" name="Picture 6">
            <a:extLst>
              <a:ext uri="{FF2B5EF4-FFF2-40B4-BE49-F238E27FC236}">
                <a16:creationId xmlns:a16="http://schemas.microsoft.com/office/drawing/2014/main" id="{70417948-E230-573E-BDC1-ADCAE4C0105D}"/>
              </a:ext>
            </a:extLst>
          </p:cNvPr>
          <p:cNvPicPr>
            <a:picLocks noChangeAspect="1"/>
          </p:cNvPicPr>
          <p:nvPr/>
        </p:nvPicPr>
        <p:blipFill>
          <a:blip r:embed="rId3"/>
          <a:stretch>
            <a:fillRect/>
          </a:stretch>
        </p:blipFill>
        <p:spPr>
          <a:xfrm>
            <a:off x="311700" y="916405"/>
            <a:ext cx="7772400" cy="4227095"/>
          </a:xfrm>
          <a:prstGeom prst="rect">
            <a:avLst/>
          </a:prstGeom>
        </p:spPr>
      </p:pic>
      <p:sp>
        <p:nvSpPr>
          <p:cNvPr id="5" name="TextBox 4">
            <a:extLst>
              <a:ext uri="{FF2B5EF4-FFF2-40B4-BE49-F238E27FC236}">
                <a16:creationId xmlns:a16="http://schemas.microsoft.com/office/drawing/2014/main" id="{5D79C7E2-82DC-C0FB-DA4C-D26D738FA4FB}"/>
              </a:ext>
            </a:extLst>
          </p:cNvPr>
          <p:cNvSpPr txBox="1"/>
          <p:nvPr/>
        </p:nvSpPr>
        <p:spPr>
          <a:xfrm>
            <a:off x="323275" y="4847298"/>
            <a:ext cx="4572000" cy="307777"/>
          </a:xfrm>
          <a:prstGeom prst="rect">
            <a:avLst/>
          </a:prstGeom>
          <a:noFill/>
        </p:spPr>
        <p:txBody>
          <a:bodyPr wrap="square">
            <a:spAutoFit/>
          </a:bodyPr>
          <a:lstStyle/>
          <a:p>
            <a:r>
              <a:rPr lang="en-GB" dirty="0"/>
              <a:t>https://</a:t>
            </a:r>
            <a:r>
              <a:rPr lang="en-GB" dirty="0" err="1"/>
              <a:t>annif.org</a:t>
            </a:r>
            <a:r>
              <a:rPr lang="en-GB" dirty="0"/>
              <a:t>/</a:t>
            </a:r>
          </a:p>
        </p:txBody>
      </p:sp>
      <p:pic>
        <p:nvPicPr>
          <p:cNvPr id="4" name="Picture 3">
            <a:extLst>
              <a:ext uri="{FF2B5EF4-FFF2-40B4-BE49-F238E27FC236}">
                <a16:creationId xmlns:a16="http://schemas.microsoft.com/office/drawing/2014/main" id="{0ED8C1CA-0F7C-1AFA-CFF9-B57CE1177D10}"/>
              </a:ext>
            </a:extLst>
          </p:cNvPr>
          <p:cNvPicPr>
            <a:picLocks noChangeAspect="1"/>
          </p:cNvPicPr>
          <p:nvPr/>
        </p:nvPicPr>
        <p:blipFill>
          <a:blip r:embed="rId4"/>
          <a:stretch>
            <a:fillRect/>
          </a:stretch>
        </p:blipFill>
        <p:spPr>
          <a:xfrm>
            <a:off x="5596261" y="3155578"/>
            <a:ext cx="2438411" cy="1999497"/>
          </a:xfrm>
          <a:prstGeom prst="rect">
            <a:avLst/>
          </a:prstGeom>
        </p:spPr>
      </p:pic>
      <p:sp>
        <p:nvSpPr>
          <p:cNvPr id="6" name="TextBox 5">
            <a:extLst>
              <a:ext uri="{FF2B5EF4-FFF2-40B4-BE49-F238E27FC236}">
                <a16:creationId xmlns:a16="http://schemas.microsoft.com/office/drawing/2014/main" id="{FFF911A7-75DF-3B7A-E897-4DA0590DC3BF}"/>
              </a:ext>
            </a:extLst>
          </p:cNvPr>
          <p:cNvSpPr txBox="1"/>
          <p:nvPr/>
        </p:nvSpPr>
        <p:spPr>
          <a:xfrm>
            <a:off x="7184788" y="3275635"/>
            <a:ext cx="1898277" cy="307777"/>
          </a:xfrm>
          <a:prstGeom prst="rect">
            <a:avLst/>
          </a:prstGeom>
          <a:noFill/>
          <a:ln>
            <a:noFill/>
          </a:ln>
        </p:spPr>
        <p:txBody>
          <a:bodyPr wrap="none" rtlCol="0">
            <a:spAutoFit/>
          </a:bodyPr>
          <a:lstStyle/>
          <a:p>
            <a:r>
              <a:rPr lang="en-GB" dirty="0">
                <a:ln>
                  <a:solidFill>
                    <a:schemeClr val="accent3"/>
                  </a:solidFill>
                </a:ln>
              </a:rPr>
              <a:t>YSO MLLM English?!</a:t>
            </a:r>
          </a:p>
        </p:txBody>
      </p:sp>
      <p:cxnSp>
        <p:nvCxnSpPr>
          <p:cNvPr id="10" name="Straight Arrow Connector 9">
            <a:extLst>
              <a:ext uri="{FF2B5EF4-FFF2-40B4-BE49-F238E27FC236}">
                <a16:creationId xmlns:a16="http://schemas.microsoft.com/office/drawing/2014/main" id="{76BDB956-03E0-CE28-82FE-99BE5D489E92}"/>
              </a:ext>
            </a:extLst>
          </p:cNvPr>
          <p:cNvCxnSpPr>
            <a:stCxn id="6" idx="1"/>
          </p:cNvCxnSpPr>
          <p:nvPr/>
        </p:nvCxnSpPr>
        <p:spPr>
          <a:xfrm flipH="1">
            <a:off x="6815466" y="3429524"/>
            <a:ext cx="369322" cy="285949"/>
          </a:xfrm>
          <a:prstGeom prst="straightConnector1">
            <a:avLst/>
          </a:prstGeom>
          <a:ln w="508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513DE41C-7924-181C-BD0A-CCE0112C7ECA}"/>
              </a:ext>
            </a:extLst>
          </p:cNvPr>
          <p:cNvSpPr/>
          <p:nvPr/>
        </p:nvSpPr>
        <p:spPr>
          <a:xfrm>
            <a:off x="5662777" y="3547640"/>
            <a:ext cx="1325400" cy="347241"/>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398540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A6E79EB-99CB-DC0D-D8F8-E64EE38515A1}"/>
              </a:ext>
            </a:extLst>
          </p:cNvPr>
          <p:cNvSpPr>
            <a:spLocks noGrp="1"/>
          </p:cNvSpPr>
          <p:nvPr>
            <p:ph type="title"/>
          </p:nvPr>
        </p:nvSpPr>
        <p:spPr>
          <a:xfrm>
            <a:off x="311700" y="2736812"/>
            <a:ext cx="8520600" cy="572700"/>
          </a:xfrm>
        </p:spPr>
        <p:txBody>
          <a:bodyPr/>
          <a:lstStyle/>
          <a:p>
            <a:r>
              <a:rPr lang="en-GB" dirty="0"/>
              <a:t>Challenges - AI meets library work</a:t>
            </a:r>
          </a:p>
        </p:txBody>
      </p:sp>
    </p:spTree>
    <p:extLst>
      <p:ext uri="{BB962C8B-B14F-4D97-AF65-F5344CB8AC3E}">
        <p14:creationId xmlns:p14="http://schemas.microsoft.com/office/powerpoint/2010/main" val="15832507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ED6380-2249-6053-4AF4-3C39BB87B5FE}"/>
              </a:ext>
            </a:extLst>
          </p:cNvPr>
          <p:cNvSpPr>
            <a:spLocks noGrp="1"/>
          </p:cNvSpPr>
          <p:nvPr>
            <p:ph type="title"/>
          </p:nvPr>
        </p:nvSpPr>
        <p:spPr>
          <a:xfrm>
            <a:off x="311700" y="445024"/>
            <a:ext cx="8520600" cy="721013"/>
          </a:xfrm>
        </p:spPr>
        <p:txBody>
          <a:bodyPr/>
          <a:lstStyle/>
          <a:p>
            <a:r>
              <a:rPr lang="en-GB" dirty="0"/>
              <a:t>Whose lives and stories are represented?</a:t>
            </a:r>
            <a:br>
              <a:rPr lang="en-GB" dirty="0"/>
            </a:br>
            <a:r>
              <a:rPr lang="en-GB" sz="1600" dirty="0"/>
              <a:t>What do these images have in common?</a:t>
            </a:r>
          </a:p>
        </p:txBody>
      </p:sp>
      <p:sp>
        <p:nvSpPr>
          <p:cNvPr id="9" name="TextBox 8">
            <a:extLst>
              <a:ext uri="{FF2B5EF4-FFF2-40B4-BE49-F238E27FC236}">
                <a16:creationId xmlns:a16="http://schemas.microsoft.com/office/drawing/2014/main" id="{629316F7-4587-086B-D07A-93D5D8E81E57}"/>
              </a:ext>
            </a:extLst>
          </p:cNvPr>
          <p:cNvSpPr txBox="1"/>
          <p:nvPr/>
        </p:nvSpPr>
        <p:spPr>
          <a:xfrm>
            <a:off x="0" y="4909113"/>
            <a:ext cx="9144000" cy="215444"/>
          </a:xfrm>
          <a:prstGeom prst="rect">
            <a:avLst/>
          </a:prstGeom>
          <a:noFill/>
        </p:spPr>
        <p:txBody>
          <a:bodyPr wrap="square">
            <a:spAutoFit/>
          </a:bodyPr>
          <a:lstStyle/>
          <a:p>
            <a:r>
              <a:rPr lang="en-GB" sz="800" dirty="0"/>
              <a:t>https://</a:t>
            </a:r>
            <a:r>
              <a:rPr lang="en-GB" sz="800" dirty="0" err="1"/>
              <a:t>www.vintag.es</a:t>
            </a:r>
            <a:r>
              <a:rPr lang="en-GB" sz="800" dirty="0"/>
              <a:t>/2015/09/amazing-vintage-wedding-photos-</a:t>
            </a:r>
            <a:r>
              <a:rPr lang="en-GB" sz="800" dirty="0" err="1"/>
              <a:t>in.html</a:t>
            </a:r>
            <a:r>
              <a:rPr lang="en-GB" sz="800" dirty="0"/>
              <a:t> https://</a:t>
            </a:r>
            <a:r>
              <a:rPr lang="en-GB" sz="800" dirty="0" err="1"/>
              <a:t>www.flickr.com</a:t>
            </a:r>
            <a:r>
              <a:rPr lang="en-GB" sz="800" dirty="0"/>
              <a:t>/photos/147326970@N05/32446909980 https://</a:t>
            </a:r>
            <a:r>
              <a:rPr lang="en-GB" sz="800" dirty="0" err="1"/>
              <a:t>www.flickr.com</a:t>
            </a:r>
            <a:r>
              <a:rPr lang="en-GB" sz="800" dirty="0"/>
              <a:t>/photos/47125576@N00/24108399394</a:t>
            </a:r>
          </a:p>
        </p:txBody>
      </p:sp>
      <p:pic>
        <p:nvPicPr>
          <p:cNvPr id="11" name="Picture 10">
            <a:extLst>
              <a:ext uri="{FF2B5EF4-FFF2-40B4-BE49-F238E27FC236}">
                <a16:creationId xmlns:a16="http://schemas.microsoft.com/office/drawing/2014/main" id="{B3121D89-F6A2-363F-F1D8-5C9AAE4B9960}"/>
              </a:ext>
            </a:extLst>
          </p:cNvPr>
          <p:cNvPicPr>
            <a:picLocks noChangeAspect="1"/>
          </p:cNvPicPr>
          <p:nvPr/>
        </p:nvPicPr>
        <p:blipFill>
          <a:blip r:embed="rId3"/>
          <a:stretch>
            <a:fillRect/>
          </a:stretch>
        </p:blipFill>
        <p:spPr>
          <a:xfrm>
            <a:off x="2731459" y="1372201"/>
            <a:ext cx="4728257" cy="3546193"/>
          </a:xfrm>
          <a:prstGeom prst="rect">
            <a:avLst/>
          </a:prstGeom>
        </p:spPr>
      </p:pic>
      <p:pic>
        <p:nvPicPr>
          <p:cNvPr id="7" name="Picture 6">
            <a:extLst>
              <a:ext uri="{FF2B5EF4-FFF2-40B4-BE49-F238E27FC236}">
                <a16:creationId xmlns:a16="http://schemas.microsoft.com/office/drawing/2014/main" id="{7858AA68-5525-AB57-4FA6-F6D55CA4223B}"/>
              </a:ext>
            </a:extLst>
          </p:cNvPr>
          <p:cNvPicPr>
            <a:picLocks noChangeAspect="1"/>
          </p:cNvPicPr>
          <p:nvPr/>
        </p:nvPicPr>
        <p:blipFill>
          <a:blip r:embed="rId4"/>
          <a:stretch>
            <a:fillRect/>
          </a:stretch>
        </p:blipFill>
        <p:spPr>
          <a:xfrm>
            <a:off x="5969643" y="2504472"/>
            <a:ext cx="3174357" cy="2380768"/>
          </a:xfrm>
          <a:prstGeom prst="rect">
            <a:avLst/>
          </a:prstGeom>
        </p:spPr>
      </p:pic>
      <p:pic>
        <p:nvPicPr>
          <p:cNvPr id="1028" name="Picture 4">
            <a:extLst>
              <a:ext uri="{FF2B5EF4-FFF2-40B4-BE49-F238E27FC236}">
                <a16:creationId xmlns:a16="http://schemas.microsoft.com/office/drawing/2014/main" id="{7928516C-077E-F663-412A-E93275125987}"/>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9435" r="13042"/>
          <a:stretch/>
        </p:blipFill>
        <p:spPr bwMode="auto">
          <a:xfrm>
            <a:off x="0" y="2074639"/>
            <a:ext cx="3614029" cy="28437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35344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5B7CB-4269-4277-8591-6DAF3C2AF405}"/>
              </a:ext>
            </a:extLst>
          </p:cNvPr>
          <p:cNvSpPr>
            <a:spLocks noGrp="1"/>
          </p:cNvSpPr>
          <p:nvPr>
            <p:ph type="title"/>
          </p:nvPr>
        </p:nvSpPr>
        <p:spPr/>
        <p:txBody>
          <a:bodyPr/>
          <a:lstStyle/>
          <a:p>
            <a:r>
              <a:rPr lang="en-GB" dirty="0"/>
              <a:t>Is Delhi </a:t>
            </a:r>
            <a:r>
              <a:rPr lang="en-GB"/>
              <a:t>in Canada?</a:t>
            </a:r>
            <a:endParaRPr lang="en-GB" dirty="0"/>
          </a:p>
        </p:txBody>
      </p:sp>
      <p:sp>
        <p:nvSpPr>
          <p:cNvPr id="3" name="Text Placeholder 2">
            <a:extLst>
              <a:ext uri="{FF2B5EF4-FFF2-40B4-BE49-F238E27FC236}">
                <a16:creationId xmlns:a16="http://schemas.microsoft.com/office/drawing/2014/main" id="{1F254CED-6D0C-A00B-CD9C-D79AF913A170}"/>
              </a:ext>
            </a:extLst>
          </p:cNvPr>
          <p:cNvSpPr>
            <a:spLocks noGrp="1"/>
          </p:cNvSpPr>
          <p:nvPr>
            <p:ph type="body" idx="1"/>
          </p:nvPr>
        </p:nvSpPr>
        <p:spPr>
          <a:xfrm>
            <a:off x="110836" y="1107871"/>
            <a:ext cx="3408219" cy="3849016"/>
          </a:xfrm>
        </p:spPr>
        <p:txBody>
          <a:bodyPr/>
          <a:lstStyle/>
          <a:p>
            <a:pPr marL="107950" indent="0">
              <a:buNone/>
            </a:pPr>
            <a:r>
              <a:rPr lang="en-GB" dirty="0"/>
              <a:t>Assume training data is 'WEIRD' - Western, Educated, Industrialised, Rich, and Democratic (and male)</a:t>
            </a:r>
          </a:p>
          <a:p>
            <a:pPr marL="107950" indent="0">
              <a:buNone/>
            </a:pPr>
            <a:endParaRPr lang="en-GB" dirty="0"/>
          </a:p>
          <a:p>
            <a:pPr marL="107950" indent="0">
              <a:buNone/>
            </a:pPr>
            <a:r>
              <a:rPr lang="en-GB" dirty="0"/>
              <a:t>Training data includes the prejudices and errors in text scraped from e.g. internet forums</a:t>
            </a:r>
          </a:p>
          <a:p>
            <a:pPr marL="107950" indent="0">
              <a:buNone/>
            </a:pPr>
            <a:endParaRPr lang="en-GB" dirty="0"/>
          </a:p>
          <a:p>
            <a:pPr marL="107950" indent="0">
              <a:buNone/>
            </a:pPr>
            <a:r>
              <a:rPr lang="en-GB" dirty="0"/>
              <a:t>Could library collections help?</a:t>
            </a:r>
          </a:p>
        </p:txBody>
      </p:sp>
      <p:pic>
        <p:nvPicPr>
          <p:cNvPr id="5" name="Picture 4">
            <a:extLst>
              <a:ext uri="{FF2B5EF4-FFF2-40B4-BE49-F238E27FC236}">
                <a16:creationId xmlns:a16="http://schemas.microsoft.com/office/drawing/2014/main" id="{AF0ECB4B-0924-FC3A-1DC7-34E7B87CFD54}"/>
              </a:ext>
            </a:extLst>
          </p:cNvPr>
          <p:cNvPicPr>
            <a:picLocks noChangeAspect="1"/>
          </p:cNvPicPr>
          <p:nvPr/>
        </p:nvPicPr>
        <p:blipFill rotWithShape="1">
          <a:blip r:embed="rId3"/>
          <a:srcRect t="3232" b="4377"/>
          <a:stretch/>
        </p:blipFill>
        <p:spPr>
          <a:xfrm>
            <a:off x="3638617" y="0"/>
            <a:ext cx="5505383" cy="5143500"/>
          </a:xfrm>
          <a:prstGeom prst="rect">
            <a:avLst/>
          </a:prstGeom>
        </p:spPr>
      </p:pic>
    </p:spTree>
    <p:extLst>
      <p:ext uri="{BB962C8B-B14F-4D97-AF65-F5344CB8AC3E}">
        <p14:creationId xmlns:p14="http://schemas.microsoft.com/office/powerpoint/2010/main" val="23380755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B016D9-7221-712D-F4E8-7E24FBF179FA}"/>
              </a:ext>
            </a:extLst>
          </p:cNvPr>
          <p:cNvSpPr>
            <a:spLocks noGrp="1"/>
          </p:cNvSpPr>
          <p:nvPr>
            <p:ph type="title"/>
          </p:nvPr>
        </p:nvSpPr>
        <p:spPr/>
        <p:txBody>
          <a:bodyPr/>
          <a:lstStyle/>
          <a:p>
            <a:r>
              <a:rPr lang="en-GB" dirty="0"/>
              <a:t>Where are the libraries?</a:t>
            </a:r>
          </a:p>
        </p:txBody>
      </p:sp>
      <p:sp>
        <p:nvSpPr>
          <p:cNvPr id="3" name="Text Placeholder 2">
            <a:extLst>
              <a:ext uri="{FF2B5EF4-FFF2-40B4-BE49-F238E27FC236}">
                <a16:creationId xmlns:a16="http://schemas.microsoft.com/office/drawing/2014/main" id="{B325A212-4C7B-5950-E462-41F3786A0B85}"/>
              </a:ext>
            </a:extLst>
          </p:cNvPr>
          <p:cNvSpPr>
            <a:spLocks noGrp="1"/>
          </p:cNvSpPr>
          <p:nvPr>
            <p:ph type="body" idx="1"/>
          </p:nvPr>
        </p:nvSpPr>
        <p:spPr/>
        <p:txBody>
          <a:bodyPr/>
          <a:lstStyle/>
          <a:p>
            <a:endParaRPr lang="en-GB"/>
          </a:p>
        </p:txBody>
      </p:sp>
      <p:pic>
        <p:nvPicPr>
          <p:cNvPr id="5" name="Picture 4">
            <a:extLst>
              <a:ext uri="{FF2B5EF4-FFF2-40B4-BE49-F238E27FC236}">
                <a16:creationId xmlns:a16="http://schemas.microsoft.com/office/drawing/2014/main" id="{E504190F-5F3C-5000-E463-6C9468B9F5A0}"/>
              </a:ext>
            </a:extLst>
          </p:cNvPr>
          <p:cNvPicPr>
            <a:picLocks noChangeAspect="1"/>
          </p:cNvPicPr>
          <p:nvPr/>
        </p:nvPicPr>
        <p:blipFill>
          <a:blip r:embed="rId3"/>
          <a:stretch>
            <a:fillRect/>
          </a:stretch>
        </p:blipFill>
        <p:spPr>
          <a:xfrm>
            <a:off x="525508" y="1152475"/>
            <a:ext cx="7772400" cy="4387542"/>
          </a:xfrm>
          <a:prstGeom prst="rect">
            <a:avLst/>
          </a:prstGeom>
        </p:spPr>
      </p:pic>
    </p:spTree>
    <p:extLst>
      <p:ext uri="{BB962C8B-B14F-4D97-AF65-F5344CB8AC3E}">
        <p14:creationId xmlns:p14="http://schemas.microsoft.com/office/powerpoint/2010/main" val="10086676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CE0DFE-6247-5A38-6719-CB235979B553}"/>
              </a:ext>
            </a:extLst>
          </p:cNvPr>
          <p:cNvSpPr>
            <a:spLocks noGrp="1"/>
          </p:cNvSpPr>
          <p:nvPr>
            <p:ph type="title"/>
          </p:nvPr>
        </p:nvSpPr>
        <p:spPr>
          <a:xfrm>
            <a:off x="311700" y="445025"/>
            <a:ext cx="5191396" cy="572700"/>
          </a:xfrm>
        </p:spPr>
        <p:txBody>
          <a:bodyPr/>
          <a:lstStyle/>
          <a:p>
            <a:r>
              <a:rPr lang="en-GB" dirty="0"/>
              <a:t>'Is it safe to use </a:t>
            </a:r>
            <a:r>
              <a:rPr lang="en-GB" dirty="0" err="1"/>
              <a:t>ChatGPT</a:t>
            </a:r>
            <a:r>
              <a:rPr lang="en-GB" dirty="0"/>
              <a:t> for your task?'</a:t>
            </a:r>
          </a:p>
        </p:txBody>
      </p:sp>
      <p:sp>
        <p:nvSpPr>
          <p:cNvPr id="3" name="Text Placeholder 2">
            <a:extLst>
              <a:ext uri="{FF2B5EF4-FFF2-40B4-BE49-F238E27FC236}">
                <a16:creationId xmlns:a16="http://schemas.microsoft.com/office/drawing/2014/main" id="{6D46BA48-ACC4-FEF9-D195-540D28108F72}"/>
              </a:ext>
            </a:extLst>
          </p:cNvPr>
          <p:cNvSpPr>
            <a:spLocks noGrp="1"/>
          </p:cNvSpPr>
          <p:nvPr>
            <p:ph type="body" idx="1"/>
          </p:nvPr>
        </p:nvSpPr>
        <p:spPr>
          <a:xfrm>
            <a:off x="311700" y="1462750"/>
            <a:ext cx="5299391" cy="3416400"/>
          </a:xfrm>
        </p:spPr>
        <p:txBody>
          <a:bodyPr/>
          <a:lstStyle/>
          <a:p>
            <a:r>
              <a:rPr lang="en-GB" dirty="0"/>
              <a:t>Does it matter if the output is true?</a:t>
            </a:r>
          </a:p>
          <a:p>
            <a:r>
              <a:rPr lang="en-GB" dirty="0">
                <a:effectLst/>
                <a:latin typeface="Helvetica" pitchFamily="2" charset="0"/>
              </a:rPr>
              <a:t>Do you have expertise [and resources!] to verify that the output is accurate?</a:t>
            </a:r>
          </a:p>
          <a:p>
            <a:r>
              <a:rPr lang="en-GB" dirty="0">
                <a:effectLst/>
                <a:latin typeface="Helvetica" pitchFamily="2" charset="0"/>
              </a:rPr>
              <a:t>Are you able and willing to take full responsibility (legal, moral, etc.) for missed inaccuracies?</a:t>
            </a:r>
          </a:p>
          <a:p>
            <a:endParaRPr lang="en-GB" dirty="0">
              <a:effectLst/>
              <a:latin typeface="Helvetica" pitchFamily="2" charset="0"/>
            </a:endParaRPr>
          </a:p>
          <a:p>
            <a:endParaRPr lang="en-GB" dirty="0"/>
          </a:p>
        </p:txBody>
      </p:sp>
      <p:pic>
        <p:nvPicPr>
          <p:cNvPr id="5" name="Picture 4">
            <a:extLst>
              <a:ext uri="{FF2B5EF4-FFF2-40B4-BE49-F238E27FC236}">
                <a16:creationId xmlns:a16="http://schemas.microsoft.com/office/drawing/2014/main" id="{5F75232A-9D72-7F1E-A540-7209CDDE8C5D}"/>
              </a:ext>
            </a:extLst>
          </p:cNvPr>
          <p:cNvPicPr>
            <a:picLocks noChangeAspect="1"/>
          </p:cNvPicPr>
          <p:nvPr/>
        </p:nvPicPr>
        <p:blipFill>
          <a:blip r:embed="rId2"/>
          <a:stretch>
            <a:fillRect/>
          </a:stretch>
        </p:blipFill>
        <p:spPr>
          <a:xfrm>
            <a:off x="5503096" y="0"/>
            <a:ext cx="3640904" cy="5143500"/>
          </a:xfrm>
          <a:prstGeom prst="rect">
            <a:avLst/>
          </a:prstGeom>
        </p:spPr>
      </p:pic>
    </p:spTree>
    <p:extLst>
      <p:ext uri="{BB962C8B-B14F-4D97-AF65-F5344CB8AC3E}">
        <p14:creationId xmlns:p14="http://schemas.microsoft.com/office/powerpoint/2010/main" val="5309097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E4DB0A-38FB-5CB6-83AC-67DBB71C77BB}"/>
              </a:ext>
            </a:extLst>
          </p:cNvPr>
          <p:cNvSpPr>
            <a:spLocks noGrp="1"/>
          </p:cNvSpPr>
          <p:nvPr>
            <p:ph type="title"/>
          </p:nvPr>
        </p:nvSpPr>
        <p:spPr/>
        <p:txBody>
          <a:bodyPr/>
          <a:lstStyle/>
          <a:p>
            <a:r>
              <a:rPr lang="en-GB" dirty="0"/>
              <a:t>Breaking news: AI chat bots in your search engine</a:t>
            </a:r>
          </a:p>
        </p:txBody>
      </p:sp>
      <p:sp>
        <p:nvSpPr>
          <p:cNvPr id="3" name="Text Placeholder 2">
            <a:extLst>
              <a:ext uri="{FF2B5EF4-FFF2-40B4-BE49-F238E27FC236}">
                <a16:creationId xmlns:a16="http://schemas.microsoft.com/office/drawing/2014/main" id="{C23ED975-63E5-71BF-1F49-DBCC02EA1966}"/>
              </a:ext>
            </a:extLst>
          </p:cNvPr>
          <p:cNvSpPr>
            <a:spLocks noGrp="1"/>
          </p:cNvSpPr>
          <p:nvPr>
            <p:ph type="body" idx="1"/>
          </p:nvPr>
        </p:nvSpPr>
        <p:spPr/>
        <p:txBody>
          <a:bodyPr/>
          <a:lstStyle/>
          <a:p>
            <a:pPr marL="107950" indent="0">
              <a:buNone/>
            </a:pPr>
            <a:r>
              <a:rPr lang="en-GB" dirty="0"/>
              <a:t>Last week: </a:t>
            </a:r>
          </a:p>
          <a:p>
            <a:pPr marL="107950" indent="0">
              <a:buNone/>
            </a:pPr>
            <a:endParaRPr lang="en-GB" dirty="0"/>
          </a:p>
          <a:p>
            <a:pPr marL="107950" indent="0">
              <a:buNone/>
            </a:pPr>
            <a:r>
              <a:rPr lang="en-GB" dirty="0"/>
              <a:t>Microsoft said their updated Bing search engine will contain 'your AI-powered robot for the web'</a:t>
            </a:r>
          </a:p>
          <a:p>
            <a:pPr marL="107950" indent="0">
              <a:buNone/>
            </a:pPr>
            <a:endParaRPr lang="en-GB" dirty="0"/>
          </a:p>
          <a:p>
            <a:pPr marL="107950" indent="0">
              <a:buNone/>
            </a:pPr>
            <a:r>
              <a:rPr lang="en-GB" dirty="0"/>
              <a:t>Google announced 'Bard', a 'conversational AI service': 'It draws on information from the web to provide fresh, high-quality responses'</a:t>
            </a:r>
          </a:p>
          <a:p>
            <a:pPr marL="107950" indent="0">
              <a:buNone/>
            </a:pPr>
            <a:endParaRPr lang="en-GB" dirty="0"/>
          </a:p>
          <a:p>
            <a:pPr marL="107950" indent="0">
              <a:buNone/>
            </a:pPr>
            <a:r>
              <a:rPr lang="en-GB" dirty="0"/>
              <a:t>What does it mean for libraries if search questions are 'answered' on the page? If web archives are full of bot-generated content?</a:t>
            </a:r>
          </a:p>
        </p:txBody>
      </p:sp>
    </p:spTree>
    <p:extLst>
      <p:ext uri="{BB962C8B-B14F-4D97-AF65-F5344CB8AC3E}">
        <p14:creationId xmlns:p14="http://schemas.microsoft.com/office/powerpoint/2010/main" val="21986895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E4DB0A-38FB-5CB6-83AC-67DBB71C77BB}"/>
              </a:ext>
            </a:extLst>
          </p:cNvPr>
          <p:cNvSpPr>
            <a:spLocks noGrp="1"/>
          </p:cNvSpPr>
          <p:nvPr>
            <p:ph type="title"/>
          </p:nvPr>
        </p:nvSpPr>
        <p:spPr/>
        <p:txBody>
          <a:bodyPr/>
          <a:lstStyle/>
          <a:p>
            <a:r>
              <a:rPr lang="en-GB" dirty="0"/>
              <a:t>The cost of getting it wrong isn't always this obvious</a:t>
            </a:r>
          </a:p>
        </p:txBody>
      </p:sp>
      <p:sp>
        <p:nvSpPr>
          <p:cNvPr id="3" name="Text Placeholder 2">
            <a:extLst>
              <a:ext uri="{FF2B5EF4-FFF2-40B4-BE49-F238E27FC236}">
                <a16:creationId xmlns:a16="http://schemas.microsoft.com/office/drawing/2014/main" id="{C23ED975-63E5-71BF-1F49-DBCC02EA1966}"/>
              </a:ext>
            </a:extLst>
          </p:cNvPr>
          <p:cNvSpPr>
            <a:spLocks noGrp="1"/>
          </p:cNvSpPr>
          <p:nvPr>
            <p:ph type="body" idx="1"/>
          </p:nvPr>
        </p:nvSpPr>
        <p:spPr/>
        <p:txBody>
          <a:bodyPr/>
          <a:lstStyle/>
          <a:p>
            <a:pPr marL="107950" indent="0">
              <a:buNone/>
            </a:pPr>
            <a:r>
              <a:rPr lang="en-GB" sz="6000" b="1" dirty="0"/>
              <a:t>'Google's Bard AI bot mistake wipes $100bn off shares'</a:t>
            </a:r>
          </a:p>
        </p:txBody>
      </p:sp>
    </p:spTree>
    <p:extLst>
      <p:ext uri="{BB962C8B-B14F-4D97-AF65-F5344CB8AC3E}">
        <p14:creationId xmlns:p14="http://schemas.microsoft.com/office/powerpoint/2010/main" val="23662097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E4DB0A-38FB-5CB6-83AC-67DBB71C77BB}"/>
              </a:ext>
            </a:extLst>
          </p:cNvPr>
          <p:cNvSpPr>
            <a:spLocks noGrp="1"/>
          </p:cNvSpPr>
          <p:nvPr>
            <p:ph type="title"/>
          </p:nvPr>
        </p:nvSpPr>
        <p:spPr>
          <a:xfrm>
            <a:off x="311700" y="445025"/>
            <a:ext cx="5193750" cy="572700"/>
          </a:xfrm>
        </p:spPr>
        <p:txBody>
          <a:bodyPr/>
          <a:lstStyle/>
          <a:p>
            <a:r>
              <a:rPr lang="en-GB" sz="2600" dirty="0"/>
              <a:t>The bigger cost of getting it wrong</a:t>
            </a:r>
          </a:p>
        </p:txBody>
      </p:sp>
      <p:sp>
        <p:nvSpPr>
          <p:cNvPr id="3" name="Text Placeholder 2">
            <a:extLst>
              <a:ext uri="{FF2B5EF4-FFF2-40B4-BE49-F238E27FC236}">
                <a16:creationId xmlns:a16="http://schemas.microsoft.com/office/drawing/2014/main" id="{C23ED975-63E5-71BF-1F49-DBCC02EA1966}"/>
              </a:ext>
            </a:extLst>
          </p:cNvPr>
          <p:cNvSpPr>
            <a:spLocks noGrp="1"/>
          </p:cNvSpPr>
          <p:nvPr>
            <p:ph type="body" idx="1"/>
          </p:nvPr>
        </p:nvSpPr>
        <p:spPr>
          <a:xfrm>
            <a:off x="311699" y="1152475"/>
            <a:ext cx="4939173" cy="3416400"/>
          </a:xfrm>
        </p:spPr>
        <p:txBody>
          <a:bodyPr/>
          <a:lstStyle/>
          <a:p>
            <a:pPr marL="107950" indent="0">
              <a:buNone/>
            </a:pPr>
            <a:r>
              <a:rPr lang="en-GB" dirty="0"/>
              <a:t>By definition, most people searching for an answer online will not have the expertise to recognise when they are given a subtly wrong answer</a:t>
            </a:r>
          </a:p>
          <a:p>
            <a:pPr marL="107950" indent="0">
              <a:buNone/>
            </a:pPr>
            <a:endParaRPr lang="en-GB" dirty="0"/>
          </a:p>
          <a:p>
            <a:pPr marL="107950" indent="0">
              <a:buNone/>
            </a:pPr>
            <a:r>
              <a:rPr lang="en-GB" dirty="0"/>
              <a:t>How will deep fakes – realistic looking but made-up videos, images, audio – affect libraries?</a:t>
            </a:r>
          </a:p>
          <a:p>
            <a:r>
              <a:rPr lang="en-GB" dirty="0"/>
              <a:t>Trust – provenance for digitised collection items</a:t>
            </a:r>
          </a:p>
          <a:p>
            <a:r>
              <a:rPr lang="en-GB" dirty="0"/>
              <a:t>Digital literacy and fact checking</a:t>
            </a:r>
          </a:p>
        </p:txBody>
      </p:sp>
      <p:pic>
        <p:nvPicPr>
          <p:cNvPr id="2050" name="Picture 2">
            <a:extLst>
              <a:ext uri="{FF2B5EF4-FFF2-40B4-BE49-F238E27FC236}">
                <a16:creationId xmlns:a16="http://schemas.microsoft.com/office/drawing/2014/main" id="{367904B6-0552-E7D2-E497-712A6ECD13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5450" y="0"/>
            <a:ext cx="3638550" cy="51435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9940325-8277-F9A7-99DF-906D505FDDB3}"/>
              </a:ext>
            </a:extLst>
          </p:cNvPr>
          <p:cNvSpPr txBox="1"/>
          <p:nvPr/>
        </p:nvSpPr>
        <p:spPr>
          <a:xfrm>
            <a:off x="311699" y="4835723"/>
            <a:ext cx="4572000" cy="307777"/>
          </a:xfrm>
          <a:prstGeom prst="rect">
            <a:avLst/>
          </a:prstGeom>
          <a:noFill/>
        </p:spPr>
        <p:txBody>
          <a:bodyPr wrap="square">
            <a:spAutoFit/>
          </a:bodyPr>
          <a:lstStyle/>
          <a:p>
            <a:r>
              <a:rPr lang="en-GB" dirty="0"/>
              <a:t>https://</a:t>
            </a:r>
            <a:r>
              <a:rPr lang="en-GB" dirty="0" err="1"/>
              <a:t>repository.ifla.org</a:t>
            </a:r>
            <a:r>
              <a:rPr lang="en-GB" dirty="0"/>
              <a:t>/handle/123456789/1289</a:t>
            </a:r>
          </a:p>
        </p:txBody>
      </p:sp>
    </p:spTree>
    <p:extLst>
      <p:ext uri="{BB962C8B-B14F-4D97-AF65-F5344CB8AC3E}">
        <p14:creationId xmlns:p14="http://schemas.microsoft.com/office/powerpoint/2010/main" val="22860096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A6E79EB-99CB-DC0D-D8F8-E64EE38515A1}"/>
              </a:ext>
            </a:extLst>
          </p:cNvPr>
          <p:cNvSpPr>
            <a:spLocks noGrp="1"/>
          </p:cNvSpPr>
          <p:nvPr>
            <p:ph type="title"/>
          </p:nvPr>
        </p:nvSpPr>
        <p:spPr>
          <a:xfrm>
            <a:off x="311700" y="2736812"/>
            <a:ext cx="8520600" cy="572700"/>
          </a:xfrm>
        </p:spPr>
        <p:txBody>
          <a:bodyPr/>
          <a:lstStyle/>
          <a:p>
            <a:r>
              <a:rPr lang="en-GB" dirty="0"/>
              <a:t>Opportunities - AI meets library work</a:t>
            </a:r>
          </a:p>
        </p:txBody>
      </p:sp>
    </p:spTree>
    <p:extLst>
      <p:ext uri="{BB962C8B-B14F-4D97-AF65-F5344CB8AC3E}">
        <p14:creationId xmlns:p14="http://schemas.microsoft.com/office/powerpoint/2010/main" val="19043195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883F64C-021A-4769-DA37-1EFBBC49E4A7}"/>
              </a:ext>
            </a:extLst>
          </p:cNvPr>
          <p:cNvSpPr>
            <a:spLocks noGrp="1"/>
          </p:cNvSpPr>
          <p:nvPr>
            <p:ph type="title"/>
          </p:nvPr>
        </p:nvSpPr>
        <p:spPr/>
        <p:txBody>
          <a:bodyPr/>
          <a:lstStyle/>
          <a:p>
            <a:r>
              <a:rPr lang="en-GB" dirty="0"/>
              <a:t>What is AI?</a:t>
            </a:r>
          </a:p>
        </p:txBody>
      </p:sp>
      <p:sp>
        <p:nvSpPr>
          <p:cNvPr id="6" name="Text Placeholder 5">
            <a:extLst>
              <a:ext uri="{FF2B5EF4-FFF2-40B4-BE49-F238E27FC236}">
                <a16:creationId xmlns:a16="http://schemas.microsoft.com/office/drawing/2014/main" id="{F5F8E68C-0B37-F104-4A57-41FEC9D7AA4C}"/>
              </a:ext>
            </a:extLst>
          </p:cNvPr>
          <p:cNvSpPr>
            <a:spLocks noGrp="1"/>
          </p:cNvSpPr>
          <p:nvPr>
            <p:ph type="body" idx="1"/>
          </p:nvPr>
        </p:nvSpPr>
        <p:spPr/>
        <p:txBody>
          <a:bodyPr/>
          <a:lstStyle/>
          <a:p>
            <a:pPr marL="107950" indent="0">
              <a:buNone/>
            </a:pPr>
            <a:r>
              <a:rPr lang="en-GB" dirty="0"/>
              <a:t>'Artificial intelligence' - computers 'emulating human thought', enabled by machine learning</a:t>
            </a:r>
          </a:p>
          <a:p>
            <a:pPr marL="107950" indent="0">
              <a:buNone/>
            </a:pPr>
            <a:endParaRPr lang="en-GB" dirty="0"/>
          </a:p>
          <a:p>
            <a:pPr marL="107950" indent="0">
              <a:buNone/>
            </a:pPr>
            <a:r>
              <a:rPr lang="en-GB" dirty="0"/>
              <a:t>Machine learning – statistical models built from datasets, able to find patterns and make decisions or create new content based on those patterns</a:t>
            </a:r>
          </a:p>
          <a:p>
            <a:pPr marL="107950" indent="0">
              <a:buNone/>
            </a:pPr>
            <a:r>
              <a:rPr lang="en-GB" dirty="0"/>
              <a:t> </a:t>
            </a:r>
          </a:p>
          <a:p>
            <a:pPr marL="107950" indent="0">
              <a:buNone/>
            </a:pPr>
            <a:r>
              <a:rPr lang="en-GB" dirty="0"/>
              <a:t>Methods include: computer vision, natural language processing to label images or texts, audio etc</a:t>
            </a:r>
          </a:p>
          <a:p>
            <a:pPr marL="107950" indent="0">
              <a:buNone/>
            </a:pPr>
            <a:endParaRPr lang="en-GB" dirty="0"/>
          </a:p>
          <a:p>
            <a:pPr marL="107950" indent="0">
              <a:buNone/>
            </a:pPr>
            <a:r>
              <a:rPr lang="en-GB" dirty="0"/>
              <a:t>Generative AI: creating new texts, images</a:t>
            </a:r>
          </a:p>
        </p:txBody>
      </p:sp>
    </p:spTree>
    <p:extLst>
      <p:ext uri="{BB962C8B-B14F-4D97-AF65-F5344CB8AC3E}">
        <p14:creationId xmlns:p14="http://schemas.microsoft.com/office/powerpoint/2010/main" val="52463088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2DA8B3-42F6-050E-C71A-B5FFD3F46A61}"/>
              </a:ext>
            </a:extLst>
          </p:cNvPr>
          <p:cNvSpPr>
            <a:spLocks noGrp="1"/>
          </p:cNvSpPr>
          <p:nvPr>
            <p:ph type="title"/>
          </p:nvPr>
        </p:nvSpPr>
        <p:spPr/>
        <p:txBody>
          <a:bodyPr/>
          <a:lstStyle/>
          <a:p>
            <a:endParaRPr lang="en-GB"/>
          </a:p>
        </p:txBody>
      </p:sp>
      <p:sp>
        <p:nvSpPr>
          <p:cNvPr id="3" name="Text Placeholder 2">
            <a:extLst>
              <a:ext uri="{FF2B5EF4-FFF2-40B4-BE49-F238E27FC236}">
                <a16:creationId xmlns:a16="http://schemas.microsoft.com/office/drawing/2014/main" id="{C6E6D8DA-A9EA-D65E-0584-E3DD92B56075}"/>
              </a:ext>
            </a:extLst>
          </p:cNvPr>
          <p:cNvSpPr>
            <a:spLocks noGrp="1"/>
          </p:cNvSpPr>
          <p:nvPr>
            <p:ph type="body" idx="1"/>
          </p:nvPr>
        </p:nvSpPr>
        <p:spPr/>
        <p:txBody>
          <a:bodyPr/>
          <a:lstStyle/>
          <a:p>
            <a:endParaRPr lang="en-GB"/>
          </a:p>
        </p:txBody>
      </p:sp>
      <p:pic>
        <p:nvPicPr>
          <p:cNvPr id="5" name="Picture 4">
            <a:extLst>
              <a:ext uri="{FF2B5EF4-FFF2-40B4-BE49-F238E27FC236}">
                <a16:creationId xmlns:a16="http://schemas.microsoft.com/office/drawing/2014/main" id="{3432CD72-ADBC-CEBF-DDA6-D6F085A227CC}"/>
              </a:ext>
            </a:extLst>
          </p:cNvPr>
          <p:cNvPicPr>
            <a:picLocks noChangeAspect="1"/>
          </p:cNvPicPr>
          <p:nvPr/>
        </p:nvPicPr>
        <p:blipFill>
          <a:blip r:embed="rId3"/>
          <a:stretch>
            <a:fillRect/>
          </a:stretch>
        </p:blipFill>
        <p:spPr>
          <a:xfrm>
            <a:off x="-2166065" y="0"/>
            <a:ext cx="11930869" cy="5791200"/>
          </a:xfrm>
          <a:prstGeom prst="rect">
            <a:avLst/>
          </a:prstGeom>
        </p:spPr>
      </p:pic>
    </p:spTree>
    <p:extLst>
      <p:ext uri="{BB962C8B-B14F-4D97-AF65-F5344CB8AC3E}">
        <p14:creationId xmlns:p14="http://schemas.microsoft.com/office/powerpoint/2010/main" val="7012622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A6E79EB-99CB-DC0D-D8F8-E64EE38515A1}"/>
              </a:ext>
            </a:extLst>
          </p:cNvPr>
          <p:cNvSpPr>
            <a:spLocks noGrp="1"/>
          </p:cNvSpPr>
          <p:nvPr>
            <p:ph type="title"/>
          </p:nvPr>
        </p:nvSpPr>
        <p:spPr/>
        <p:txBody>
          <a:bodyPr/>
          <a:lstStyle/>
          <a:p>
            <a:r>
              <a:rPr lang="en-GB" dirty="0"/>
              <a:t>Opportunities - AI meets library work</a:t>
            </a:r>
          </a:p>
        </p:txBody>
      </p:sp>
      <p:sp>
        <p:nvSpPr>
          <p:cNvPr id="5" name="Text Placeholder 4">
            <a:extLst>
              <a:ext uri="{FF2B5EF4-FFF2-40B4-BE49-F238E27FC236}">
                <a16:creationId xmlns:a16="http://schemas.microsoft.com/office/drawing/2014/main" id="{9F8E505B-C619-FB8B-ED15-D6BF76748F95}"/>
              </a:ext>
            </a:extLst>
          </p:cNvPr>
          <p:cNvSpPr>
            <a:spLocks noGrp="1"/>
          </p:cNvSpPr>
          <p:nvPr>
            <p:ph type="body" idx="1"/>
          </p:nvPr>
        </p:nvSpPr>
        <p:spPr/>
        <p:txBody>
          <a:bodyPr/>
          <a:lstStyle/>
          <a:p>
            <a:pPr marL="107950" indent="0">
              <a:buNone/>
            </a:pPr>
            <a:r>
              <a:rPr lang="en-GB" dirty="0"/>
              <a:t>Better search and discovery:</a:t>
            </a:r>
          </a:p>
          <a:p>
            <a:r>
              <a:rPr lang="en-GB" dirty="0"/>
              <a:t>Search for similar keywords, images</a:t>
            </a:r>
          </a:p>
          <a:p>
            <a:r>
              <a:rPr lang="en-GB" dirty="0"/>
              <a:t>Identify people, places, concepts for potential inclusion in catalogues, supplementary systems</a:t>
            </a:r>
          </a:p>
          <a:p>
            <a:pPr marL="107950" indent="0">
              <a:buNone/>
            </a:pPr>
            <a:endParaRPr lang="en-GB" dirty="0"/>
          </a:p>
          <a:p>
            <a:pPr marL="107950" indent="0">
              <a:buNone/>
            </a:pPr>
            <a:r>
              <a:rPr lang="en-GB" dirty="0"/>
              <a:t>Contribute to better models - training with digitised collections can help redress biases (but might introduce others)</a:t>
            </a:r>
          </a:p>
          <a:p>
            <a:endParaRPr lang="en-GB" dirty="0"/>
          </a:p>
          <a:p>
            <a:pPr marL="107950" indent="0">
              <a:buNone/>
            </a:pPr>
            <a:r>
              <a:rPr lang="en-GB" dirty="0"/>
              <a:t>Better text transcription, layout and image recognition for digitised items</a:t>
            </a:r>
          </a:p>
          <a:p>
            <a:pPr marL="107950" indent="0">
              <a:buNone/>
            </a:pPr>
            <a:endParaRPr lang="en-GB" dirty="0"/>
          </a:p>
          <a:p>
            <a:pPr marL="107950" indent="0">
              <a:buNone/>
            </a:pPr>
            <a:r>
              <a:rPr lang="en-GB" dirty="0"/>
              <a:t>Libraries can build on other data, technology deployments</a:t>
            </a:r>
          </a:p>
        </p:txBody>
      </p:sp>
    </p:spTree>
    <p:extLst>
      <p:ext uri="{BB962C8B-B14F-4D97-AF65-F5344CB8AC3E}">
        <p14:creationId xmlns:p14="http://schemas.microsoft.com/office/powerpoint/2010/main" val="229331350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A6E79EB-99CB-DC0D-D8F8-E64EE38515A1}"/>
              </a:ext>
            </a:extLst>
          </p:cNvPr>
          <p:cNvSpPr>
            <a:spLocks noGrp="1"/>
          </p:cNvSpPr>
          <p:nvPr>
            <p:ph type="title"/>
          </p:nvPr>
        </p:nvSpPr>
        <p:spPr/>
        <p:txBody>
          <a:bodyPr/>
          <a:lstStyle/>
          <a:p>
            <a:r>
              <a:rPr lang="en-GB" dirty="0"/>
              <a:t>AI as moon shot?</a:t>
            </a:r>
          </a:p>
        </p:txBody>
      </p:sp>
      <p:sp>
        <p:nvSpPr>
          <p:cNvPr id="5" name="Text Placeholder 4">
            <a:extLst>
              <a:ext uri="{FF2B5EF4-FFF2-40B4-BE49-F238E27FC236}">
                <a16:creationId xmlns:a16="http://schemas.microsoft.com/office/drawing/2014/main" id="{9F8E505B-C619-FB8B-ED15-D6BF76748F95}"/>
              </a:ext>
            </a:extLst>
          </p:cNvPr>
          <p:cNvSpPr>
            <a:spLocks noGrp="1"/>
          </p:cNvSpPr>
          <p:nvPr>
            <p:ph type="body" idx="1"/>
          </p:nvPr>
        </p:nvSpPr>
        <p:spPr>
          <a:xfrm>
            <a:off x="311700" y="1152475"/>
            <a:ext cx="4546050" cy="3416400"/>
          </a:xfrm>
        </p:spPr>
        <p:txBody>
          <a:bodyPr/>
          <a:lstStyle/>
          <a:p>
            <a:pPr marL="107950" indent="0">
              <a:buNone/>
            </a:pPr>
            <a:r>
              <a:rPr lang="en-GB" sz="1700" dirty="0"/>
              <a:t>AI projects need 'whole library' work – can we use this to address other issues?</a:t>
            </a:r>
          </a:p>
          <a:p>
            <a:pPr marL="107950" indent="0">
              <a:buNone/>
            </a:pPr>
            <a:endParaRPr lang="en-GB" sz="1700" dirty="0"/>
          </a:p>
          <a:p>
            <a:r>
              <a:rPr lang="en-GB" sz="1700" dirty="0"/>
              <a:t>Workplace literacy re AI generally</a:t>
            </a:r>
          </a:p>
          <a:p>
            <a:r>
              <a:rPr lang="en-GB" sz="1700" dirty="0"/>
              <a:t>Staff development – new skills</a:t>
            </a:r>
          </a:p>
          <a:p>
            <a:r>
              <a:rPr lang="en-GB" sz="1700" dirty="0"/>
              <a:t>Data management and workflows</a:t>
            </a:r>
          </a:p>
          <a:p>
            <a:r>
              <a:rPr lang="en-GB" sz="1700" dirty="0"/>
              <a:t>Address digitisation, cataloguing backlogs</a:t>
            </a:r>
          </a:p>
          <a:p>
            <a:r>
              <a:rPr lang="en-GB" sz="1700" dirty="0"/>
              <a:t>Collaborate with library users (and non-users)</a:t>
            </a:r>
          </a:p>
          <a:p>
            <a:r>
              <a:rPr lang="en-GB" sz="1700" dirty="0"/>
              <a:t>Understand and manage impact on discovery UX</a:t>
            </a:r>
          </a:p>
          <a:p>
            <a:r>
              <a:rPr lang="en-GB" sz="1700" dirty="0"/>
              <a:t>Embed library values in products</a:t>
            </a:r>
          </a:p>
        </p:txBody>
      </p:sp>
      <p:pic>
        <p:nvPicPr>
          <p:cNvPr id="3" name="Picture 2">
            <a:extLst>
              <a:ext uri="{FF2B5EF4-FFF2-40B4-BE49-F238E27FC236}">
                <a16:creationId xmlns:a16="http://schemas.microsoft.com/office/drawing/2014/main" id="{28BE9ABD-B5A6-1714-F310-CF33DE06D52B}"/>
              </a:ext>
            </a:extLst>
          </p:cNvPr>
          <p:cNvPicPr>
            <a:picLocks noChangeAspect="1"/>
          </p:cNvPicPr>
          <p:nvPr/>
        </p:nvPicPr>
        <p:blipFill>
          <a:blip r:embed="rId3"/>
          <a:stretch>
            <a:fillRect/>
          </a:stretch>
        </p:blipFill>
        <p:spPr>
          <a:xfrm>
            <a:off x="5033660" y="0"/>
            <a:ext cx="4110340" cy="5143500"/>
          </a:xfrm>
          <a:prstGeom prst="rect">
            <a:avLst/>
          </a:prstGeom>
        </p:spPr>
      </p:pic>
    </p:spTree>
    <p:extLst>
      <p:ext uri="{BB962C8B-B14F-4D97-AF65-F5344CB8AC3E}">
        <p14:creationId xmlns:p14="http://schemas.microsoft.com/office/powerpoint/2010/main" val="39756523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A6E79EB-99CB-DC0D-D8F8-E64EE38515A1}"/>
              </a:ext>
            </a:extLst>
          </p:cNvPr>
          <p:cNvSpPr>
            <a:spLocks noGrp="1"/>
          </p:cNvSpPr>
          <p:nvPr>
            <p:ph type="title"/>
          </p:nvPr>
        </p:nvSpPr>
        <p:spPr>
          <a:xfrm>
            <a:off x="311700" y="2736812"/>
            <a:ext cx="8520600" cy="572700"/>
          </a:xfrm>
        </p:spPr>
        <p:txBody>
          <a:bodyPr/>
          <a:lstStyle/>
          <a:p>
            <a:r>
              <a:rPr lang="en-GB" sz="2800" dirty="0"/>
              <a:t>First / next steps</a:t>
            </a:r>
            <a:endParaRPr lang="en-GB" dirty="0"/>
          </a:p>
        </p:txBody>
      </p:sp>
    </p:spTree>
    <p:extLst>
      <p:ext uri="{BB962C8B-B14F-4D97-AF65-F5344CB8AC3E}">
        <p14:creationId xmlns:p14="http://schemas.microsoft.com/office/powerpoint/2010/main" val="19600284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A6E79EB-99CB-DC0D-D8F8-E64EE38515A1}"/>
              </a:ext>
            </a:extLst>
          </p:cNvPr>
          <p:cNvSpPr>
            <a:spLocks noGrp="1"/>
          </p:cNvSpPr>
          <p:nvPr>
            <p:ph type="title"/>
          </p:nvPr>
        </p:nvSpPr>
        <p:spPr/>
        <p:txBody>
          <a:bodyPr/>
          <a:lstStyle/>
          <a:p>
            <a:pPr marL="107950" indent="0">
              <a:buNone/>
            </a:pPr>
            <a:r>
              <a:rPr lang="en-GB" sz="2800" dirty="0"/>
              <a:t>First / next steps</a:t>
            </a:r>
          </a:p>
        </p:txBody>
      </p:sp>
      <p:sp>
        <p:nvSpPr>
          <p:cNvPr id="5" name="Text Placeholder 4">
            <a:extLst>
              <a:ext uri="{FF2B5EF4-FFF2-40B4-BE49-F238E27FC236}">
                <a16:creationId xmlns:a16="http://schemas.microsoft.com/office/drawing/2014/main" id="{9F8E505B-C619-FB8B-ED15-D6BF76748F95}"/>
              </a:ext>
            </a:extLst>
          </p:cNvPr>
          <p:cNvSpPr>
            <a:spLocks noGrp="1"/>
          </p:cNvSpPr>
          <p:nvPr>
            <p:ph type="body" idx="1"/>
          </p:nvPr>
        </p:nvSpPr>
        <p:spPr/>
        <p:txBody>
          <a:bodyPr/>
          <a:lstStyle/>
          <a:p>
            <a:r>
              <a:rPr lang="en-GB" sz="1800" dirty="0">
                <a:effectLst/>
                <a:latin typeface="Calibri" panose="020F0502020204030204" pitchFamily="34" charset="0"/>
                <a:ea typeface="Calibri" panose="020F0502020204030204" pitchFamily="34" charset="0"/>
                <a:cs typeface="Times New Roman" panose="02020603050405020304" pitchFamily="18" charset="0"/>
              </a:rPr>
              <a:t>Avoid shiny object syndrome: focus on problems you need to solve</a:t>
            </a:r>
          </a:p>
          <a:p>
            <a:r>
              <a:rPr lang="en-GB" sz="1800" dirty="0">
                <a:effectLst/>
                <a:latin typeface="Calibri" panose="020F0502020204030204" pitchFamily="34" charset="0"/>
                <a:ea typeface="Calibri" panose="020F0502020204030204" pitchFamily="34" charset="0"/>
                <a:cs typeface="Times New Roman" panose="02020603050405020304" pitchFamily="18" charset="0"/>
              </a:rPr>
              <a:t>Start with an MVP (minimum viable project) and build in time to evaluate and learn</a:t>
            </a:r>
          </a:p>
          <a:p>
            <a:r>
              <a:rPr lang="en-GB" sz="1800" dirty="0">
                <a:latin typeface="Calibri" panose="020F0502020204030204" pitchFamily="34" charset="0"/>
                <a:ea typeface="Calibri" panose="020F0502020204030204" pitchFamily="34" charset="0"/>
                <a:cs typeface="Times New Roman" panose="02020603050405020304" pitchFamily="18" charset="0"/>
              </a:rPr>
              <a:t>Work with students to explore new, emergent technologies</a:t>
            </a:r>
          </a:p>
          <a:p>
            <a:r>
              <a:rPr lang="en-GB" sz="1800" dirty="0">
                <a:effectLst/>
                <a:latin typeface="Calibri" panose="020F0502020204030204" pitchFamily="34" charset="0"/>
                <a:ea typeface="Calibri" panose="020F0502020204030204" pitchFamily="34" charset="0"/>
                <a:cs typeface="Times New Roman" panose="02020603050405020304" pitchFamily="18" charset="0"/>
              </a:rPr>
              <a:t>Think abou</a:t>
            </a:r>
            <a:r>
              <a:rPr lang="en-GB" sz="1800" dirty="0">
                <a:latin typeface="Calibri" panose="020F0502020204030204" pitchFamily="34" charset="0"/>
                <a:ea typeface="Calibri" panose="020F0502020204030204" pitchFamily="34" charset="0"/>
                <a:cs typeface="Times New Roman" panose="02020603050405020304" pitchFamily="18" charset="0"/>
              </a:rPr>
              <a:t>t how you can manage biases in data generated</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Calibri" panose="020F0502020204030204" pitchFamily="34" charset="0"/>
                <a:ea typeface="Calibri" panose="020F0502020204030204" pitchFamily="34" charset="0"/>
                <a:cs typeface="Times New Roman" panose="02020603050405020304" pitchFamily="18" charset="0"/>
              </a:rPr>
              <a:t>Try tools for yourself - </a:t>
            </a:r>
            <a:r>
              <a:rPr lang="en-GB"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https://chat.openai.com/</a:t>
            </a:r>
            <a:r>
              <a:rPr lang="en-GB" sz="1800" dirty="0">
                <a:effectLst/>
                <a:latin typeface="Calibri" panose="020F0502020204030204" pitchFamily="34" charset="0"/>
                <a:ea typeface="Calibri" panose="020F0502020204030204" pitchFamily="34" charset="0"/>
                <a:cs typeface="Times New Roman" panose="02020603050405020304" pitchFamily="18" charset="0"/>
              </a:rPr>
              <a:t> for text, </a:t>
            </a:r>
            <a:r>
              <a:rPr lang="en-GB"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https://www.craiyon.com/</a:t>
            </a:r>
            <a:r>
              <a:rPr lang="en-GB" sz="1800" dirty="0">
                <a:effectLst/>
                <a:latin typeface="Calibri" panose="020F0502020204030204" pitchFamily="34" charset="0"/>
                <a:ea typeface="Calibri" panose="020F0502020204030204" pitchFamily="34" charset="0"/>
                <a:cs typeface="Times New Roman" panose="02020603050405020304" pitchFamily="18" charset="0"/>
              </a:rPr>
              <a:t> to create images etc</a:t>
            </a:r>
          </a:p>
          <a:p>
            <a:endParaRPr lang="en-GB" sz="1800" dirty="0">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Calibri" panose="020F0502020204030204" pitchFamily="34" charset="0"/>
                <a:ea typeface="Calibri" panose="020F0502020204030204" pitchFamily="34" charset="0"/>
                <a:cs typeface="Times New Roman" panose="02020603050405020304" pitchFamily="18" charset="0"/>
              </a:rPr>
              <a:t>Try library / GLAM-specific training AI training resources via AI4LAM e.g. https://</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arxiv.org</a:t>
            </a:r>
            <a:r>
              <a:rPr lang="en-GB" sz="1800" dirty="0">
                <a:effectLst/>
                <a:latin typeface="Calibri" panose="020F0502020204030204" pitchFamily="34" charset="0"/>
                <a:ea typeface="Calibri" panose="020F0502020204030204" pitchFamily="34" charset="0"/>
                <a:cs typeface="Times New Roman" panose="02020603050405020304" pitchFamily="18" charset="0"/>
              </a:rPr>
              <a:t>/abs/2205.04738</a:t>
            </a:r>
          </a:p>
          <a:p>
            <a:endParaRPr lang="en-GB" dirty="0"/>
          </a:p>
        </p:txBody>
      </p:sp>
    </p:spTree>
    <p:extLst>
      <p:ext uri="{BB962C8B-B14F-4D97-AF65-F5344CB8AC3E}">
        <p14:creationId xmlns:p14="http://schemas.microsoft.com/office/powerpoint/2010/main" val="32063651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063F01-EB74-7815-DAE7-E763F55BDDDB}"/>
              </a:ext>
            </a:extLst>
          </p:cNvPr>
          <p:cNvSpPr>
            <a:spLocks noGrp="1"/>
          </p:cNvSpPr>
          <p:nvPr>
            <p:ph type="ctrTitle"/>
          </p:nvPr>
        </p:nvSpPr>
        <p:spPr/>
        <p:txBody>
          <a:bodyPr/>
          <a:lstStyle/>
          <a:p>
            <a:r>
              <a:rPr lang="en-GB" dirty="0"/>
              <a:t>Thank you for listening!</a:t>
            </a:r>
            <a:br>
              <a:rPr lang="en-GB" dirty="0"/>
            </a:br>
            <a:r>
              <a:rPr lang="en-GB" dirty="0"/>
              <a:t>Questions?</a:t>
            </a:r>
          </a:p>
        </p:txBody>
      </p:sp>
      <p:sp>
        <p:nvSpPr>
          <p:cNvPr id="3" name="Subtitle 2">
            <a:extLst>
              <a:ext uri="{FF2B5EF4-FFF2-40B4-BE49-F238E27FC236}">
                <a16:creationId xmlns:a16="http://schemas.microsoft.com/office/drawing/2014/main" id="{A6874CAC-EEAE-91EC-686A-778746C89A5F}"/>
              </a:ext>
            </a:extLst>
          </p:cNvPr>
          <p:cNvSpPr>
            <a:spLocks noGrp="1"/>
          </p:cNvSpPr>
          <p:nvPr>
            <p:ph type="subTitle" idx="1"/>
          </p:nvPr>
        </p:nvSpPr>
        <p:spPr>
          <a:xfrm>
            <a:off x="514216" y="2913981"/>
            <a:ext cx="6455296" cy="1314000"/>
          </a:xfrm>
        </p:spPr>
        <p:txBody>
          <a:bodyPr/>
          <a:lstStyle/>
          <a:p>
            <a:pPr marL="0" indent="0"/>
            <a:r>
              <a:rPr lang="en-GB" dirty="0">
                <a:solidFill>
                  <a:srgbClr val="FFFFFF"/>
                </a:solidFill>
                <a:latin typeface="Calibri"/>
                <a:ea typeface="Calibri"/>
                <a:cs typeface="Calibri"/>
                <a:sym typeface="Calibri"/>
              </a:rPr>
              <a:t>Library Technology Conclave LTC2023, Ashoka University</a:t>
            </a:r>
          </a:p>
          <a:p>
            <a:pPr marL="0" lvl="0" indent="0" algn="l" rtl="0">
              <a:spcBef>
                <a:spcPts val="400"/>
              </a:spcBef>
              <a:spcAft>
                <a:spcPts val="0"/>
              </a:spcAft>
              <a:buNone/>
            </a:pPr>
            <a:endParaRPr lang="en-GB" dirty="0">
              <a:solidFill>
                <a:srgbClr val="FFFFFF"/>
              </a:solidFill>
              <a:latin typeface="Calibri"/>
              <a:ea typeface="Calibri"/>
              <a:cs typeface="Calibri"/>
              <a:sym typeface="Calibri"/>
            </a:endParaRPr>
          </a:p>
          <a:p>
            <a:pPr marL="0" lvl="0" indent="0" algn="l" rtl="0">
              <a:spcBef>
                <a:spcPts val="400"/>
              </a:spcBef>
              <a:spcAft>
                <a:spcPts val="0"/>
              </a:spcAft>
              <a:buNone/>
            </a:pPr>
            <a:r>
              <a:rPr lang="en-GB" dirty="0">
                <a:solidFill>
                  <a:srgbClr val="FFFFFF"/>
                </a:solidFill>
                <a:latin typeface="Calibri"/>
                <a:ea typeface="Calibri"/>
                <a:cs typeface="Calibri"/>
                <a:sym typeface="Calibri"/>
              </a:rPr>
              <a:t>Dr Mia Ridge, Digital Curator</a:t>
            </a:r>
          </a:p>
          <a:p>
            <a:pPr marL="0" lvl="0" indent="0" algn="l" rtl="0">
              <a:spcBef>
                <a:spcPts val="400"/>
              </a:spcBef>
              <a:spcAft>
                <a:spcPts val="0"/>
              </a:spcAft>
              <a:buNone/>
            </a:pPr>
            <a:r>
              <a:rPr lang="en-GB" dirty="0">
                <a:solidFill>
                  <a:srgbClr val="FFFFFF"/>
                </a:solidFill>
                <a:latin typeface="Calibri"/>
                <a:ea typeface="Calibri"/>
                <a:cs typeface="Calibri"/>
                <a:sym typeface="Calibri"/>
              </a:rPr>
              <a:t>British Library Digital Research Team</a:t>
            </a:r>
          </a:p>
          <a:p>
            <a:pPr marL="0" lvl="0" indent="0" algn="l" rtl="0">
              <a:spcBef>
                <a:spcPts val="400"/>
              </a:spcBef>
              <a:spcAft>
                <a:spcPts val="0"/>
              </a:spcAft>
              <a:buNone/>
            </a:pPr>
            <a:r>
              <a:rPr lang="en-GB" dirty="0">
                <a:solidFill>
                  <a:srgbClr val="FFFFFF"/>
                </a:solidFill>
                <a:latin typeface="Calibri"/>
                <a:ea typeface="Calibri"/>
                <a:cs typeface="Calibri"/>
                <a:sym typeface="Calibri"/>
              </a:rPr>
              <a:t>Co-Investigator, </a:t>
            </a:r>
            <a:r>
              <a:rPr lang="en-GB" i="1" dirty="0">
                <a:solidFill>
                  <a:srgbClr val="FFFFFF"/>
                </a:solidFill>
                <a:latin typeface="Calibri"/>
                <a:ea typeface="Calibri"/>
                <a:cs typeface="Calibri"/>
                <a:sym typeface="Calibri"/>
              </a:rPr>
              <a:t>Living with Machines</a:t>
            </a:r>
          </a:p>
          <a:p>
            <a:pPr marL="0" indent="0"/>
            <a:r>
              <a:rPr lang="en-GB" dirty="0">
                <a:solidFill>
                  <a:srgbClr val="FFFFFF"/>
                </a:solidFill>
                <a:latin typeface="Calibri"/>
                <a:ea typeface="Calibri"/>
                <a:cs typeface="Calibri"/>
                <a:sym typeface="Calibri"/>
              </a:rPr>
              <a:t>@</a:t>
            </a:r>
            <a:r>
              <a:rPr lang="en-GB" dirty="0" err="1">
                <a:solidFill>
                  <a:srgbClr val="FFFFFF"/>
                </a:solidFill>
                <a:latin typeface="Calibri"/>
                <a:ea typeface="Calibri"/>
                <a:cs typeface="Calibri"/>
                <a:sym typeface="Calibri"/>
              </a:rPr>
              <a:t>mia@hcommons.social</a:t>
            </a:r>
            <a:r>
              <a:rPr lang="en-GB" dirty="0">
                <a:solidFill>
                  <a:srgbClr val="FFFFFF"/>
                </a:solidFill>
                <a:latin typeface="Calibri"/>
                <a:ea typeface="Calibri"/>
                <a:cs typeface="Calibri"/>
                <a:sym typeface="Calibri"/>
              </a:rPr>
              <a:t> @</a:t>
            </a:r>
            <a:r>
              <a:rPr lang="en-GB" dirty="0" err="1">
                <a:solidFill>
                  <a:srgbClr val="FFFFFF"/>
                </a:solidFill>
                <a:latin typeface="Calibri"/>
                <a:ea typeface="Calibri"/>
                <a:cs typeface="Calibri"/>
                <a:sym typeface="Calibri"/>
              </a:rPr>
              <a:t>BL_DigiSchol</a:t>
            </a:r>
            <a:r>
              <a:rPr lang="en-GB" dirty="0">
                <a:solidFill>
                  <a:srgbClr val="FFFFFF"/>
                </a:solidFill>
                <a:latin typeface="Calibri"/>
                <a:ea typeface="Calibri"/>
                <a:cs typeface="Calibri"/>
                <a:sym typeface="Calibri"/>
              </a:rPr>
              <a:t> @</a:t>
            </a:r>
            <a:r>
              <a:rPr lang="en-GB" dirty="0" err="1">
                <a:solidFill>
                  <a:srgbClr val="FFFFFF"/>
                </a:solidFill>
                <a:latin typeface="Calibri"/>
                <a:ea typeface="Calibri"/>
                <a:cs typeface="Calibri"/>
                <a:sym typeface="Calibri"/>
              </a:rPr>
              <a:t>LivingWMachines</a:t>
            </a:r>
            <a:endParaRPr lang="en-GB" dirty="0">
              <a:solidFill>
                <a:srgbClr val="FFFFFF"/>
              </a:solidFill>
              <a:latin typeface="Calibri"/>
              <a:ea typeface="Calibri"/>
              <a:cs typeface="Calibri"/>
              <a:sym typeface="Calibri"/>
            </a:endParaRPr>
          </a:p>
        </p:txBody>
      </p:sp>
    </p:spTree>
    <p:extLst>
      <p:ext uri="{BB962C8B-B14F-4D97-AF65-F5344CB8AC3E}">
        <p14:creationId xmlns:p14="http://schemas.microsoft.com/office/powerpoint/2010/main" val="39840432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883F64C-021A-4769-DA37-1EFBBC49E4A7}"/>
              </a:ext>
            </a:extLst>
          </p:cNvPr>
          <p:cNvSpPr>
            <a:spLocks noGrp="1"/>
          </p:cNvSpPr>
          <p:nvPr>
            <p:ph type="title"/>
          </p:nvPr>
        </p:nvSpPr>
        <p:spPr/>
        <p:txBody>
          <a:bodyPr/>
          <a:lstStyle/>
          <a:p>
            <a:r>
              <a:rPr lang="en-GB" dirty="0"/>
              <a:t>Have you tried AI / machine learning?</a:t>
            </a:r>
          </a:p>
        </p:txBody>
      </p:sp>
      <p:sp>
        <p:nvSpPr>
          <p:cNvPr id="6" name="Text Placeholder 5">
            <a:extLst>
              <a:ext uri="{FF2B5EF4-FFF2-40B4-BE49-F238E27FC236}">
                <a16:creationId xmlns:a16="http://schemas.microsoft.com/office/drawing/2014/main" id="{F5F8E68C-0B37-F104-4A57-41FEC9D7AA4C}"/>
              </a:ext>
            </a:extLst>
          </p:cNvPr>
          <p:cNvSpPr>
            <a:spLocks noGrp="1"/>
          </p:cNvSpPr>
          <p:nvPr>
            <p:ph type="body" idx="1"/>
          </p:nvPr>
        </p:nvSpPr>
        <p:spPr/>
        <p:txBody>
          <a:bodyPr/>
          <a:lstStyle/>
          <a:p>
            <a:pPr marL="107950" indent="0">
              <a:buNone/>
            </a:pPr>
            <a:r>
              <a:rPr lang="en-GB" b="1" dirty="0"/>
              <a:t>Hands up </a:t>
            </a:r>
            <a:r>
              <a:rPr lang="en-GB" dirty="0"/>
              <a:t>if you've tried machine learning tools like:</a:t>
            </a:r>
          </a:p>
          <a:p>
            <a:pPr marL="107950" indent="0">
              <a:buNone/>
            </a:pPr>
            <a:r>
              <a:rPr lang="en-GB" dirty="0"/>
              <a:t>Image generators</a:t>
            </a:r>
          </a:p>
          <a:p>
            <a:pPr marL="107950" indent="0">
              <a:buNone/>
            </a:pPr>
            <a:r>
              <a:rPr lang="en-GB" dirty="0" err="1"/>
              <a:t>ChatGPT</a:t>
            </a:r>
            <a:endParaRPr lang="en-GB" dirty="0"/>
          </a:p>
          <a:p>
            <a:pPr marL="107950" indent="0">
              <a:buNone/>
            </a:pPr>
            <a:r>
              <a:rPr lang="en-GB" dirty="0"/>
              <a:t>Search bots</a:t>
            </a:r>
          </a:p>
          <a:p>
            <a:pPr marL="107950" indent="0">
              <a:buNone/>
            </a:pPr>
            <a:r>
              <a:rPr lang="en-GB" dirty="0"/>
              <a:t>Professional tools that include AI / machine learning</a:t>
            </a:r>
          </a:p>
        </p:txBody>
      </p:sp>
    </p:spTree>
    <p:extLst>
      <p:ext uri="{BB962C8B-B14F-4D97-AF65-F5344CB8AC3E}">
        <p14:creationId xmlns:p14="http://schemas.microsoft.com/office/powerpoint/2010/main" val="24920450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A6E79EB-99CB-DC0D-D8F8-E64EE38515A1}"/>
              </a:ext>
            </a:extLst>
          </p:cNvPr>
          <p:cNvSpPr>
            <a:spLocks noGrp="1"/>
          </p:cNvSpPr>
          <p:nvPr>
            <p:ph type="title"/>
          </p:nvPr>
        </p:nvSpPr>
        <p:spPr>
          <a:xfrm>
            <a:off x="311700" y="2736812"/>
            <a:ext cx="8520600" cy="572700"/>
          </a:xfrm>
        </p:spPr>
        <p:txBody>
          <a:bodyPr/>
          <a:lstStyle/>
          <a:p>
            <a:r>
              <a:rPr lang="en-GB" dirty="0"/>
              <a:t>Examples from libraries</a:t>
            </a:r>
          </a:p>
        </p:txBody>
      </p:sp>
    </p:spTree>
    <p:extLst>
      <p:ext uri="{BB962C8B-B14F-4D97-AF65-F5344CB8AC3E}">
        <p14:creationId xmlns:p14="http://schemas.microsoft.com/office/powerpoint/2010/main" val="38341160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8B069D23-155A-1240-A4C3-75DAB19B3310}"/>
              </a:ext>
            </a:extLst>
          </p:cNvPr>
          <p:cNvSpPr>
            <a:spLocks noGrp="1"/>
          </p:cNvSpPr>
          <p:nvPr>
            <p:ph type="title"/>
          </p:nvPr>
        </p:nvSpPr>
        <p:spPr>
          <a:xfrm>
            <a:off x="161225" y="445025"/>
            <a:ext cx="8520600" cy="572700"/>
          </a:xfrm>
        </p:spPr>
        <p:txBody>
          <a:bodyPr/>
          <a:lstStyle/>
          <a:p>
            <a:r>
              <a:rPr lang="en-GB" dirty="0"/>
              <a:t>Why AI? The challenge of scale at the British Library</a:t>
            </a:r>
          </a:p>
        </p:txBody>
      </p:sp>
      <p:sp>
        <p:nvSpPr>
          <p:cNvPr id="12" name="Content Placeholder 11">
            <a:extLst>
              <a:ext uri="{FF2B5EF4-FFF2-40B4-BE49-F238E27FC236}">
                <a16:creationId xmlns:a16="http://schemas.microsoft.com/office/drawing/2014/main" id="{7DAC4E8E-2AE2-9B4E-8842-D85B5FE1A71C}"/>
              </a:ext>
            </a:extLst>
          </p:cNvPr>
          <p:cNvSpPr>
            <a:spLocks noGrp="1"/>
          </p:cNvSpPr>
          <p:nvPr>
            <p:ph type="body" idx="1"/>
          </p:nvPr>
        </p:nvSpPr>
        <p:spPr>
          <a:xfrm>
            <a:off x="3366654" y="1401857"/>
            <a:ext cx="5465645" cy="3416400"/>
          </a:xfrm>
        </p:spPr>
        <p:txBody>
          <a:bodyPr/>
          <a:lstStyle/>
          <a:p>
            <a:pPr marL="0" indent="0">
              <a:buNone/>
            </a:pPr>
            <a:r>
              <a:rPr lang="en-GB" sz="1728" dirty="0"/>
              <a:t>Our mission: 'For research, inspiration and enjoyment'</a:t>
            </a:r>
          </a:p>
          <a:p>
            <a:pPr marL="0" indent="0">
              <a:buNone/>
            </a:pPr>
            <a:endParaRPr lang="en-GB" sz="1728" dirty="0"/>
          </a:p>
          <a:p>
            <a:pPr marL="0" indent="0">
              <a:buNone/>
            </a:pPr>
            <a:r>
              <a:rPr lang="en-GB" sz="1728" dirty="0"/>
              <a:t>The British Library is the national library of the UK with </a:t>
            </a:r>
            <a:r>
              <a:rPr lang="en-GB" sz="1728" b="1" dirty="0"/>
              <a:t>up to 200 million items</a:t>
            </a:r>
            <a:r>
              <a:rPr lang="en-GB" sz="1728" dirty="0"/>
              <a:t>, including:</a:t>
            </a:r>
          </a:p>
          <a:p>
            <a:pPr marL="0" indent="0">
              <a:buNone/>
            </a:pPr>
            <a:r>
              <a:rPr lang="en-GB" sz="1728" dirty="0"/>
              <a:t>16 million books; 8 million stamps; 350,000 manuscript volumes; 60 million patents; 4 million maps; 1.6 million music scores; 60 million newspapers; pamphlets, magazines; television and radio recordings; sounds; billions of webpages; terabytes of e-books, e-journals.</a:t>
            </a:r>
          </a:p>
          <a:p>
            <a:pPr marL="0" indent="0">
              <a:buNone/>
            </a:pPr>
            <a:endParaRPr lang="en-GB" sz="1728" dirty="0"/>
          </a:p>
          <a:p>
            <a:pPr marL="0" indent="0">
              <a:buNone/>
            </a:pPr>
            <a:r>
              <a:rPr lang="en-GB" sz="1728" b="1" dirty="0"/>
              <a:t>Over 3 million </a:t>
            </a:r>
            <a:r>
              <a:rPr lang="en-GB" sz="1728" dirty="0"/>
              <a:t>physical and born-digital new items are added every year.</a:t>
            </a:r>
          </a:p>
        </p:txBody>
      </p:sp>
      <p:pic>
        <p:nvPicPr>
          <p:cNvPr id="10" name="Picture 9">
            <a:extLst>
              <a:ext uri="{FF2B5EF4-FFF2-40B4-BE49-F238E27FC236}">
                <a16:creationId xmlns:a16="http://schemas.microsoft.com/office/drawing/2014/main" id="{46FC423A-72C5-014F-A09C-479E7C973A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15984"/>
            <a:ext cx="3235692" cy="4024953"/>
          </a:xfrm>
          <a:prstGeom prst="rect">
            <a:avLst/>
          </a:prstGeom>
        </p:spPr>
      </p:pic>
    </p:spTree>
    <p:extLst>
      <p:ext uri="{BB962C8B-B14F-4D97-AF65-F5344CB8AC3E}">
        <p14:creationId xmlns:p14="http://schemas.microsoft.com/office/powerpoint/2010/main" val="25326565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8B069D23-155A-1240-A4C3-75DAB19B3310}"/>
              </a:ext>
            </a:extLst>
          </p:cNvPr>
          <p:cNvSpPr>
            <a:spLocks noGrp="1"/>
          </p:cNvSpPr>
          <p:nvPr>
            <p:ph type="title"/>
          </p:nvPr>
        </p:nvSpPr>
        <p:spPr/>
        <p:txBody>
          <a:bodyPr/>
          <a:lstStyle/>
          <a:p>
            <a:r>
              <a:rPr lang="en-GB" dirty="0"/>
              <a:t>Collaborative projects help meet challenges</a:t>
            </a:r>
          </a:p>
        </p:txBody>
      </p:sp>
      <p:sp>
        <p:nvSpPr>
          <p:cNvPr id="12" name="Content Placeholder 11">
            <a:extLst>
              <a:ext uri="{FF2B5EF4-FFF2-40B4-BE49-F238E27FC236}">
                <a16:creationId xmlns:a16="http://schemas.microsoft.com/office/drawing/2014/main" id="{7DAC4E8E-2AE2-9B4E-8842-D85B5FE1A71C}"/>
              </a:ext>
            </a:extLst>
          </p:cNvPr>
          <p:cNvSpPr>
            <a:spLocks noGrp="1"/>
          </p:cNvSpPr>
          <p:nvPr>
            <p:ph type="body" idx="1"/>
          </p:nvPr>
        </p:nvSpPr>
        <p:spPr>
          <a:xfrm>
            <a:off x="4892356" y="1249460"/>
            <a:ext cx="4251644" cy="3416400"/>
          </a:xfrm>
        </p:spPr>
        <p:txBody>
          <a:bodyPr/>
          <a:lstStyle/>
          <a:p>
            <a:pPr marL="0" indent="0">
              <a:buNone/>
            </a:pPr>
            <a:r>
              <a:rPr lang="en-GB" dirty="0"/>
              <a:t>Findability across collections is hard</a:t>
            </a:r>
          </a:p>
          <a:p>
            <a:pPr marL="0" indent="0">
              <a:buNone/>
            </a:pPr>
            <a:endParaRPr lang="en-GB" dirty="0"/>
          </a:p>
          <a:p>
            <a:pPr marL="0" indent="0">
              <a:buNone/>
            </a:pPr>
            <a:r>
              <a:rPr lang="en-GB" dirty="0"/>
              <a:t>Cataloguing can be minimal / incomplete; no high level 'search within' – metadata only</a:t>
            </a:r>
          </a:p>
          <a:p>
            <a:pPr marL="0" indent="0">
              <a:buNone/>
            </a:pPr>
            <a:endParaRPr lang="en-GB" dirty="0"/>
          </a:p>
          <a:p>
            <a:pPr marL="0" indent="0">
              <a:buNone/>
            </a:pPr>
            <a:r>
              <a:rPr lang="en-GB" dirty="0"/>
              <a:t>Collaborating with academics helps:</a:t>
            </a:r>
          </a:p>
          <a:p>
            <a:r>
              <a:rPr lang="en-GB" dirty="0"/>
              <a:t>Understand their needs</a:t>
            </a:r>
          </a:p>
          <a:p>
            <a:r>
              <a:rPr lang="en-GB" dirty="0"/>
              <a:t>Learn more about our collections</a:t>
            </a:r>
          </a:p>
          <a:p>
            <a:r>
              <a:rPr lang="en-GB" dirty="0"/>
              <a:t>Explore new and emerging technologies at scale to support other researchers</a:t>
            </a:r>
          </a:p>
        </p:txBody>
      </p:sp>
      <p:pic>
        <p:nvPicPr>
          <p:cNvPr id="4" name="Picture 3">
            <a:extLst>
              <a:ext uri="{FF2B5EF4-FFF2-40B4-BE49-F238E27FC236}">
                <a16:creationId xmlns:a16="http://schemas.microsoft.com/office/drawing/2014/main" id="{2EB20AE1-7B62-8442-97C5-1FD8382D628C}"/>
              </a:ext>
            </a:extLst>
          </p:cNvPr>
          <p:cNvPicPr>
            <a:picLocks noChangeAspect="1"/>
          </p:cNvPicPr>
          <p:nvPr/>
        </p:nvPicPr>
        <p:blipFill>
          <a:blip r:embed="rId3"/>
          <a:stretch>
            <a:fillRect/>
          </a:stretch>
        </p:blipFill>
        <p:spPr>
          <a:xfrm>
            <a:off x="-914400" y="1265107"/>
            <a:ext cx="5806756" cy="3871170"/>
          </a:xfrm>
          <a:prstGeom prst="rect">
            <a:avLst/>
          </a:prstGeom>
        </p:spPr>
      </p:pic>
    </p:spTree>
    <p:extLst>
      <p:ext uri="{BB962C8B-B14F-4D97-AF65-F5344CB8AC3E}">
        <p14:creationId xmlns:p14="http://schemas.microsoft.com/office/powerpoint/2010/main" val="7512231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0" y="145690"/>
            <a:ext cx="6858000" cy="1093500"/>
          </a:xfrm>
          <a:prstGeom prst="rect">
            <a:avLst/>
          </a:prstGeom>
          <a:noFill/>
          <a:ln>
            <a:noFill/>
          </a:ln>
        </p:spPr>
        <p:txBody>
          <a:bodyPr spcFirstLastPara="1" wrap="square" lIns="93125" tIns="93125" rIns="93125" bIns="93125" anchor="t" anchorCtr="0">
            <a:noAutofit/>
          </a:bodyPr>
          <a:lstStyle/>
          <a:p>
            <a:pPr marL="0" lvl="0" indent="0" algn="l" rtl="0">
              <a:lnSpc>
                <a:spcPct val="90000"/>
              </a:lnSpc>
              <a:spcBef>
                <a:spcPts val="0"/>
              </a:spcBef>
              <a:spcAft>
                <a:spcPts val="0"/>
              </a:spcAft>
              <a:buSzPts val="2900"/>
              <a:buNone/>
            </a:pPr>
            <a:r>
              <a:rPr lang="en" sz="2700" i="1" dirty="0"/>
              <a:t>Living with Machines</a:t>
            </a:r>
            <a:r>
              <a:rPr lang="en" sz="2700" dirty="0"/>
              <a:t>: a research library doing data science</a:t>
            </a:r>
            <a:endParaRPr sz="2700" dirty="0"/>
          </a:p>
        </p:txBody>
      </p:sp>
      <p:sp>
        <p:nvSpPr>
          <p:cNvPr id="211" name="Google Shape;211;p37"/>
          <p:cNvSpPr txBox="1">
            <a:spLocks noGrp="1"/>
          </p:cNvSpPr>
          <p:nvPr>
            <p:ph type="body" idx="4294967295"/>
          </p:nvPr>
        </p:nvSpPr>
        <p:spPr>
          <a:xfrm>
            <a:off x="0" y="1114157"/>
            <a:ext cx="8521700" cy="3416300"/>
          </a:xfrm>
          <a:prstGeom prst="rect">
            <a:avLst/>
          </a:prstGeom>
          <a:noFill/>
          <a:ln>
            <a:noFill/>
          </a:ln>
        </p:spPr>
        <p:txBody>
          <a:bodyPr spcFirstLastPara="1" wrap="square" lIns="93125" tIns="93125" rIns="93125" bIns="93125" anchor="t" anchorCtr="0">
            <a:noAutofit/>
          </a:bodyPr>
          <a:lstStyle/>
          <a:p>
            <a:pPr marL="0" lvl="0" indent="0" algn="l" rtl="0">
              <a:lnSpc>
                <a:spcPct val="115000"/>
              </a:lnSpc>
              <a:spcBef>
                <a:spcPts val="0"/>
              </a:spcBef>
              <a:spcAft>
                <a:spcPts val="0"/>
              </a:spcAft>
              <a:buSzPts val="2000"/>
              <a:buNone/>
            </a:pPr>
            <a:r>
              <a:rPr lang="en" i="1" dirty="0">
                <a:solidFill>
                  <a:schemeClr val="tx2"/>
                </a:solidFill>
              </a:rPr>
              <a:t>Living with Machines</a:t>
            </a:r>
            <a:r>
              <a:rPr lang="en" dirty="0">
                <a:solidFill>
                  <a:schemeClr val="tx2"/>
                </a:solidFill>
              </a:rPr>
              <a:t> was designed as an opportunity for the British Library to:</a:t>
            </a:r>
            <a:endParaRPr dirty="0">
              <a:solidFill>
                <a:schemeClr val="tx2"/>
              </a:solidFill>
            </a:endParaRPr>
          </a:p>
          <a:p>
            <a:pPr marL="457200" lvl="0" indent="-330200" algn="l" rtl="0">
              <a:lnSpc>
                <a:spcPct val="115000"/>
              </a:lnSpc>
              <a:spcBef>
                <a:spcPts val="1000"/>
              </a:spcBef>
              <a:spcAft>
                <a:spcPts val="0"/>
              </a:spcAft>
              <a:buClr>
                <a:srgbClr val="000000"/>
              </a:buClr>
              <a:buSzPts val="1600"/>
              <a:buChar char="•"/>
            </a:pPr>
            <a:r>
              <a:rPr lang="en" dirty="0">
                <a:solidFill>
                  <a:schemeClr val="tx2"/>
                </a:solidFill>
              </a:rPr>
              <a:t>Collaborate with The Alan Turing Institute, the UK's AI and data science org</a:t>
            </a:r>
            <a:endParaRPr dirty="0">
              <a:solidFill>
                <a:schemeClr val="tx2"/>
              </a:solidFill>
            </a:endParaRPr>
          </a:p>
          <a:p>
            <a:pPr marL="457200" lvl="0" indent="-330200" algn="l" rtl="0">
              <a:lnSpc>
                <a:spcPct val="115000"/>
              </a:lnSpc>
              <a:spcBef>
                <a:spcPts val="1000"/>
              </a:spcBef>
              <a:spcAft>
                <a:spcPts val="0"/>
              </a:spcAft>
              <a:buClr>
                <a:srgbClr val="000000"/>
              </a:buClr>
              <a:buSzPts val="1600"/>
              <a:buChar char="•"/>
            </a:pPr>
            <a:r>
              <a:rPr lang="en" dirty="0">
                <a:solidFill>
                  <a:schemeClr val="tx2"/>
                </a:solidFill>
              </a:rPr>
              <a:t>Collaborate with subject and methodological experts</a:t>
            </a:r>
            <a:endParaRPr dirty="0">
              <a:solidFill>
                <a:schemeClr val="tx2"/>
              </a:solidFill>
            </a:endParaRPr>
          </a:p>
          <a:p>
            <a:pPr marL="457200" lvl="0" indent="-330200" algn="l" rtl="0">
              <a:lnSpc>
                <a:spcPct val="115000"/>
              </a:lnSpc>
              <a:spcBef>
                <a:spcPts val="1000"/>
              </a:spcBef>
              <a:spcAft>
                <a:spcPts val="0"/>
              </a:spcAft>
              <a:buClr>
                <a:srgbClr val="000000"/>
              </a:buClr>
              <a:buSzPts val="1600"/>
              <a:buChar char="•"/>
            </a:pPr>
            <a:r>
              <a:rPr lang="en" dirty="0">
                <a:solidFill>
                  <a:schemeClr val="tx2"/>
                </a:solidFill>
              </a:rPr>
              <a:t>Understand the potential and challenges of AI / machine learning for libraries</a:t>
            </a:r>
            <a:endParaRPr dirty="0">
              <a:solidFill>
                <a:schemeClr val="tx2"/>
              </a:solidFill>
            </a:endParaRPr>
          </a:p>
          <a:p>
            <a:pPr marL="457200" lvl="0" indent="-330200" algn="l" rtl="0">
              <a:lnSpc>
                <a:spcPct val="115000"/>
              </a:lnSpc>
              <a:spcBef>
                <a:spcPts val="1000"/>
              </a:spcBef>
              <a:spcAft>
                <a:spcPts val="0"/>
              </a:spcAft>
              <a:buClr>
                <a:srgbClr val="000000"/>
              </a:buClr>
              <a:buSzPts val="1600"/>
              <a:buChar char="•"/>
            </a:pPr>
            <a:r>
              <a:rPr lang="en" dirty="0">
                <a:solidFill>
                  <a:schemeClr val="tx2"/>
                </a:solidFill>
              </a:rPr>
              <a:t>Build on </a:t>
            </a:r>
            <a:r>
              <a:rPr lang="en" dirty="0" err="1">
                <a:solidFill>
                  <a:schemeClr val="tx2"/>
                </a:solidFill>
              </a:rPr>
              <a:t>digitisation</a:t>
            </a:r>
            <a:r>
              <a:rPr lang="en" dirty="0">
                <a:solidFill>
                  <a:schemeClr val="tx2"/>
                </a:solidFill>
              </a:rPr>
              <a:t> work – use previously </a:t>
            </a:r>
            <a:r>
              <a:rPr lang="en" dirty="0" err="1">
                <a:solidFill>
                  <a:schemeClr val="tx2"/>
                </a:solidFill>
              </a:rPr>
              <a:t>digitised</a:t>
            </a:r>
            <a:r>
              <a:rPr lang="en" dirty="0">
                <a:solidFill>
                  <a:schemeClr val="tx2"/>
                </a:solidFill>
              </a:rPr>
              <a:t> collections in research</a:t>
            </a:r>
            <a:endParaRPr dirty="0">
              <a:solidFill>
                <a:schemeClr val="tx2"/>
              </a:solidFill>
            </a:endParaRPr>
          </a:p>
          <a:p>
            <a:pPr marL="457200" lvl="0" indent="-330200" algn="l" rtl="0">
              <a:lnSpc>
                <a:spcPct val="115000"/>
              </a:lnSpc>
              <a:spcBef>
                <a:spcPts val="1000"/>
              </a:spcBef>
              <a:spcAft>
                <a:spcPts val="0"/>
              </a:spcAft>
              <a:buClr>
                <a:srgbClr val="000000"/>
              </a:buClr>
              <a:buSzPts val="1600"/>
              <a:buChar char="•"/>
            </a:pPr>
            <a:r>
              <a:rPr lang="en" dirty="0">
                <a:solidFill>
                  <a:schemeClr val="tx2"/>
                </a:solidFill>
              </a:rPr>
              <a:t>Understand the complex copyright issues around computational research / AI</a:t>
            </a:r>
            <a:endParaRPr dirty="0">
              <a:solidFill>
                <a:schemeClr val="tx2"/>
              </a:solidFill>
            </a:endParaRPr>
          </a:p>
          <a:p>
            <a:pPr marL="457200" lvl="0" indent="-330200" algn="l" rtl="0">
              <a:lnSpc>
                <a:spcPct val="115000"/>
              </a:lnSpc>
              <a:spcBef>
                <a:spcPts val="1000"/>
              </a:spcBef>
              <a:spcAft>
                <a:spcPts val="0"/>
              </a:spcAft>
              <a:buClr>
                <a:srgbClr val="000000"/>
              </a:buClr>
              <a:buSzPts val="1600"/>
              <a:buChar char="•"/>
            </a:pPr>
            <a:r>
              <a:rPr lang="en" dirty="0">
                <a:solidFill>
                  <a:schemeClr val="tx2"/>
                </a:solidFill>
              </a:rPr>
              <a:t>Understand logistical / pipeline issues in working with </a:t>
            </a:r>
            <a:r>
              <a:rPr lang="en" dirty="0" err="1">
                <a:solidFill>
                  <a:schemeClr val="tx2"/>
                </a:solidFill>
              </a:rPr>
              <a:t>digitised</a:t>
            </a:r>
            <a:r>
              <a:rPr lang="en" dirty="0">
                <a:solidFill>
                  <a:schemeClr val="tx2"/>
                </a:solidFill>
              </a:rPr>
              <a:t> collections at scale</a:t>
            </a:r>
          </a:p>
          <a:p>
            <a:pPr marL="457200" lvl="0" indent="-330200" algn="l" rtl="0">
              <a:lnSpc>
                <a:spcPct val="115000"/>
              </a:lnSpc>
              <a:spcBef>
                <a:spcPts val="1000"/>
              </a:spcBef>
              <a:spcAft>
                <a:spcPts val="0"/>
              </a:spcAft>
              <a:buClr>
                <a:srgbClr val="000000"/>
              </a:buClr>
              <a:buSzPts val="1600"/>
              <a:buChar char="•"/>
            </a:pPr>
            <a:r>
              <a:rPr lang="en" dirty="0">
                <a:solidFill>
                  <a:schemeClr val="tx2"/>
                </a:solidFill>
              </a:rPr>
              <a:t>See impact of AI through the lens of </a:t>
            </a:r>
            <a:r>
              <a:rPr lang="en" dirty="0" err="1">
                <a:solidFill>
                  <a:schemeClr val="tx2"/>
                </a:solidFill>
              </a:rPr>
              <a:t>mechanisation</a:t>
            </a:r>
            <a:r>
              <a:rPr lang="en" dirty="0">
                <a:solidFill>
                  <a:schemeClr val="tx2"/>
                </a:solidFill>
              </a:rPr>
              <a:t> in the 19th century</a:t>
            </a:r>
            <a:endParaRPr dirty="0">
              <a:solidFill>
                <a:schemeClr val="tx2"/>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FF3D55-DBD3-DA83-CDD8-42DBA2A857F1}"/>
              </a:ext>
            </a:extLst>
          </p:cNvPr>
          <p:cNvSpPr>
            <a:spLocks noGrp="1"/>
          </p:cNvSpPr>
          <p:nvPr>
            <p:ph type="title"/>
          </p:nvPr>
        </p:nvSpPr>
        <p:spPr/>
        <p:txBody>
          <a:bodyPr/>
          <a:lstStyle/>
          <a:p>
            <a:r>
              <a:rPr lang="en-GB" sz="2700" dirty="0" err="1"/>
              <a:t>MapReader</a:t>
            </a:r>
            <a:r>
              <a:rPr lang="en-GB" sz="2700" dirty="0"/>
              <a:t> / </a:t>
            </a:r>
            <a:r>
              <a:rPr lang="en-GB" sz="2700" dirty="0" err="1"/>
              <a:t>Railspace</a:t>
            </a:r>
            <a:r>
              <a:rPr lang="en-GB" sz="2700" dirty="0"/>
              <a:t>: computer vision + ML</a:t>
            </a:r>
          </a:p>
        </p:txBody>
      </p:sp>
      <p:sp>
        <p:nvSpPr>
          <p:cNvPr id="3" name="Text Placeholder 2">
            <a:extLst>
              <a:ext uri="{FF2B5EF4-FFF2-40B4-BE49-F238E27FC236}">
                <a16:creationId xmlns:a16="http://schemas.microsoft.com/office/drawing/2014/main" id="{6D276582-2FC5-6C60-3581-4F400C3E8453}"/>
              </a:ext>
            </a:extLst>
          </p:cNvPr>
          <p:cNvSpPr>
            <a:spLocks noGrp="1"/>
          </p:cNvSpPr>
          <p:nvPr>
            <p:ph type="body" idx="1"/>
          </p:nvPr>
        </p:nvSpPr>
        <p:spPr>
          <a:xfrm>
            <a:off x="17532" y="1287363"/>
            <a:ext cx="2310032" cy="3423179"/>
          </a:xfrm>
        </p:spPr>
        <p:txBody>
          <a:bodyPr/>
          <a:lstStyle/>
          <a:p>
            <a:r>
              <a:rPr lang="en-GB" dirty="0"/>
              <a:t>Annotated 62020 patches of maps with yes / no railway</a:t>
            </a:r>
          </a:p>
          <a:p>
            <a:r>
              <a:rPr lang="en-GB" dirty="0"/>
              <a:t>Trained a ML model with 60% of the patches</a:t>
            </a:r>
          </a:p>
          <a:p>
            <a:r>
              <a:rPr lang="en-GB" dirty="0"/>
              <a:t>Able to scale up to predict rail across GB</a:t>
            </a:r>
          </a:p>
          <a:p>
            <a:endParaRPr lang="en-GB" dirty="0"/>
          </a:p>
        </p:txBody>
      </p:sp>
      <p:pic>
        <p:nvPicPr>
          <p:cNvPr id="1026" name="Picture 2" descr="Screenshot 2021-11-30 at 17 59 30">
            <a:extLst>
              <a:ext uri="{FF2B5EF4-FFF2-40B4-BE49-F238E27FC236}">
                <a16:creationId xmlns:a16="http://schemas.microsoft.com/office/drawing/2014/main" id="{8785E1ED-2369-AC4A-B089-3F986BB8F83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27564" y="1355610"/>
            <a:ext cx="6816436" cy="36910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7648018"/>
      </p:ext>
    </p:extLst>
  </p:cSld>
  <p:clrMapOvr>
    <a:masterClrMapping/>
  </p:clrMapOvr>
</p:sld>
</file>

<file path=ppt/theme/theme1.xml><?xml version="1.0" encoding="utf-8"?>
<a:theme xmlns:a="http://schemas.openxmlformats.org/drawingml/2006/main" name="BL Aqua">
  <a:themeElements>
    <a:clrScheme name="British Library">
      <a:dk1>
        <a:srgbClr val="414141"/>
      </a:dk1>
      <a:lt1>
        <a:srgbClr val="959595"/>
      </a:lt1>
      <a:dk2>
        <a:srgbClr val="D3D3D3"/>
      </a:dk2>
      <a:lt2>
        <a:srgbClr val="000000"/>
      </a:lt2>
      <a:accent1>
        <a:srgbClr val="CBDB2A"/>
      </a:accent1>
      <a:accent2>
        <a:srgbClr val="00B3C9"/>
      </a:accent2>
      <a:accent3>
        <a:srgbClr val="803F92"/>
      </a:accent3>
      <a:accent4>
        <a:srgbClr val="FAA61A"/>
      </a:accent4>
      <a:accent5>
        <a:srgbClr val="41AD49"/>
      </a:accent5>
      <a:accent6>
        <a:srgbClr val="E1058C"/>
      </a:accent6>
      <a:hlink>
        <a:srgbClr val="C6172C"/>
      </a:hlink>
      <a:folHlink>
        <a:srgbClr val="FFFFF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Living with Machines Colours">
      <a:dk1>
        <a:srgbClr val="000000"/>
      </a:dk1>
      <a:lt1>
        <a:srgbClr val="FFFFFF"/>
      </a:lt1>
      <a:dk2>
        <a:srgbClr val="44546A"/>
      </a:dk2>
      <a:lt2>
        <a:srgbClr val="E7E6E6"/>
      </a:lt2>
      <a:accent1>
        <a:srgbClr val="EF3340"/>
      </a:accent1>
      <a:accent2>
        <a:srgbClr val="B7B09C"/>
      </a:accent2>
      <a:accent3>
        <a:srgbClr val="A3BCC2"/>
      </a:accent3>
      <a:accent4>
        <a:srgbClr val="6CACE3"/>
      </a:accent4>
      <a:accent5>
        <a:srgbClr val="081F2C"/>
      </a:accent5>
      <a:accent6>
        <a:srgbClr val="FE5000"/>
      </a:accent6>
      <a:hlink>
        <a:srgbClr val="EF3340"/>
      </a:hlink>
      <a:folHlink>
        <a:srgbClr val="A3BC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Living with Machines Colours">
      <a:dk1>
        <a:srgbClr val="000000"/>
      </a:dk1>
      <a:lt1>
        <a:srgbClr val="FFFFFF"/>
      </a:lt1>
      <a:dk2>
        <a:srgbClr val="44546A"/>
      </a:dk2>
      <a:lt2>
        <a:srgbClr val="E7E6E6"/>
      </a:lt2>
      <a:accent1>
        <a:srgbClr val="EF3340"/>
      </a:accent1>
      <a:accent2>
        <a:srgbClr val="B7B09C"/>
      </a:accent2>
      <a:accent3>
        <a:srgbClr val="A3BCC2"/>
      </a:accent3>
      <a:accent4>
        <a:srgbClr val="6CACE3"/>
      </a:accent4>
      <a:accent5>
        <a:srgbClr val="081F2C"/>
      </a:accent5>
      <a:accent6>
        <a:srgbClr val="FE5000"/>
      </a:accent6>
      <a:hlink>
        <a:srgbClr val="EF3340"/>
      </a:hlink>
      <a:folHlink>
        <a:srgbClr val="A3BC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2160</TotalTime>
  <Words>2508</Words>
  <Application>Microsoft Macintosh PowerPoint</Application>
  <PresentationFormat>On-screen Show (16:9)</PresentationFormat>
  <Paragraphs>237</Paragraphs>
  <Slides>35</Slides>
  <Notes>23</Notes>
  <HiddenSlides>1</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35</vt:i4>
      </vt:variant>
    </vt:vector>
  </HeadingPairs>
  <TitlesOfParts>
    <vt:vector size="44" baseType="lpstr">
      <vt:lpstr>Arial</vt:lpstr>
      <vt:lpstr>Calibri</vt:lpstr>
      <vt:lpstr>Cambria</vt:lpstr>
      <vt:lpstr>Helvetica</vt:lpstr>
      <vt:lpstr>Work Sans</vt:lpstr>
      <vt:lpstr>Work Sans Light</vt:lpstr>
      <vt:lpstr>BL Aqua</vt:lpstr>
      <vt:lpstr>Office Theme</vt:lpstr>
      <vt:lpstr>2_Office Theme</vt:lpstr>
      <vt:lpstr>Building bridges: AI, ML and libraries</vt:lpstr>
      <vt:lpstr>Overview</vt:lpstr>
      <vt:lpstr>What is AI?</vt:lpstr>
      <vt:lpstr>Have you tried AI / machine learning?</vt:lpstr>
      <vt:lpstr>Examples from libraries</vt:lpstr>
      <vt:lpstr>Why AI? The challenge of scale at the British Library</vt:lpstr>
      <vt:lpstr>Collaborative projects help meet challenges</vt:lpstr>
      <vt:lpstr>Living with Machines: a research library doing data science</vt:lpstr>
      <vt:lpstr>MapReader / Railspace: computer vision + ML</vt:lpstr>
      <vt:lpstr>ML for bad OCR</vt:lpstr>
      <vt:lpstr>Finding place names in texts (toponym resolution)</vt:lpstr>
      <vt:lpstr>Living Machines: linguistic methods for a study of atypical animacy</vt:lpstr>
      <vt:lpstr>PowerPoint Presentation</vt:lpstr>
      <vt:lpstr>Flyswot: Detecting ‘fake flysheets’ using machine learning </vt:lpstr>
      <vt:lpstr>Transkribus: ML for text transcription</vt:lpstr>
      <vt:lpstr>'Sweden’s National Library Turns Page to AI to Parse Centuries of Data' </vt:lpstr>
      <vt:lpstr>Library of Congress 'human in the loop'</vt:lpstr>
      <vt:lpstr>Project 'Human.Machine.Culture – Artificial Intelligence for Digital Cultural Heritage'</vt:lpstr>
      <vt:lpstr>Annif, automated subject indexing and classification</vt:lpstr>
      <vt:lpstr>Annif, automated subject indexing and classification</vt:lpstr>
      <vt:lpstr>Challenges - AI meets library work</vt:lpstr>
      <vt:lpstr>Whose lives and stories are represented? What do these images have in common?</vt:lpstr>
      <vt:lpstr>Is Delhi in Canada?</vt:lpstr>
      <vt:lpstr>Where are the libraries?</vt:lpstr>
      <vt:lpstr>'Is it safe to use ChatGPT for your task?'</vt:lpstr>
      <vt:lpstr>Breaking news: AI chat bots in your search engine</vt:lpstr>
      <vt:lpstr>The cost of getting it wrong isn't always this obvious</vt:lpstr>
      <vt:lpstr>The bigger cost of getting it wrong</vt:lpstr>
      <vt:lpstr>Opportunities - AI meets library work</vt:lpstr>
      <vt:lpstr>PowerPoint Presentation</vt:lpstr>
      <vt:lpstr>Opportunities - AI meets library work</vt:lpstr>
      <vt:lpstr>AI as moon shot?</vt:lpstr>
      <vt:lpstr>First / next steps</vt:lpstr>
      <vt:lpstr>First / next steps</vt:lpstr>
      <vt:lpstr>Thank you for listening! 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Libraries as AI generator</dc:title>
  <cp:lastModifiedBy>Ridge, Mia</cp:lastModifiedBy>
  <cp:revision>227</cp:revision>
  <dcterms:modified xsi:type="dcterms:W3CDTF">2023-02-15T16:28:54Z</dcterms:modified>
</cp:coreProperties>
</file>